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0" r:id="rId1"/>
  </p:sldMasterIdLst>
  <p:sldIdLst>
    <p:sldId id="256" r:id="rId2"/>
    <p:sldId id="264" r:id="rId3"/>
    <p:sldId id="258" r:id="rId4"/>
    <p:sldId id="259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kaja\Downloads\obory%202015-2016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kaja\Downloads\obory%202015-2016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kaja\Downloads\obory%202015-2016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kaja\Downloads\obory%202015-2016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kaja\Downloads\obory%202015-2016%20(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 učebních a maturitních</a:t>
            </a:r>
            <a:r>
              <a:rPr lang="cs-CZ" baseline="0"/>
              <a:t> oborů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'[obory 2015-2016 (2).xlsx]Přijati'!$B$36:$B$37</c:f>
              <c:strCache>
                <c:ptCount val="2"/>
                <c:pt idx="0">
                  <c:v>učební obory</c:v>
                </c:pt>
                <c:pt idx="1">
                  <c:v>maturitní obory</c:v>
                </c:pt>
              </c:strCache>
            </c:strRef>
          </c:cat>
          <c:val>
            <c:numRef>
              <c:f>'[obory 2015-2016 (2).xlsx]Přijati'!$C$36:$C$37</c:f>
              <c:numCache>
                <c:formatCode>General</c:formatCode>
                <c:ptCount val="2"/>
                <c:pt idx="0">
                  <c:v>15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804751543234028"/>
          <c:y val="0.40870369235804194"/>
          <c:w val="0.14785043022703673"/>
          <c:h val="0.2073877406361021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 učebních a maturitních</a:t>
            </a:r>
            <a:r>
              <a:rPr lang="cs-CZ" baseline="0"/>
              <a:t> oborů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Učební </a:t>
            </a:r>
            <a:r>
              <a:rPr lang="cs-CZ" dirty="0"/>
              <a:t>obory</a:t>
            </a:r>
          </a:p>
        </c:rich>
      </c:tx>
      <c:layout>
        <c:manualLayout>
          <c:xMode val="edge"/>
          <c:yMode val="edge"/>
          <c:x val="0.40896281106014831"/>
          <c:y val="9.849185319207637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'[obory 2015-2016 (2).xlsx]podání 2 přihlášek'!$B$4:$B$11</c:f>
              <c:strCache>
                <c:ptCount val="8"/>
                <c:pt idx="0">
                  <c:v>Kuchař, číšník, cukrář</c:v>
                </c:pt>
                <c:pt idx="1">
                  <c:v>Nástrojař</c:v>
                </c:pt>
                <c:pt idx="2">
                  <c:v>Elektrikář</c:v>
                </c:pt>
                <c:pt idx="3">
                  <c:v>Kadeřník</c:v>
                </c:pt>
                <c:pt idx="4">
                  <c:v>Mechanik, opravář</c:v>
                </c:pt>
                <c:pt idx="5">
                  <c:v>Klempíř</c:v>
                </c:pt>
                <c:pt idx="6">
                  <c:v>Aranžér</c:v>
                </c:pt>
                <c:pt idx="7">
                  <c:v>Zahradník</c:v>
                </c:pt>
              </c:strCache>
            </c:strRef>
          </c:cat>
          <c:val>
            <c:numRef>
              <c:f>'[obory 2015-2016 (2).xlsx]podání 2 přihlášek'!$C$4:$C$11</c:f>
              <c:numCache>
                <c:formatCode>General</c:formatCode>
                <c:ptCount val="8"/>
                <c:pt idx="0">
                  <c:v>13</c:v>
                </c:pt>
                <c:pt idx="1">
                  <c:v>7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7639024"/>
        <c:axId val="287639416"/>
      </c:barChart>
      <c:catAx>
        <c:axId val="28763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7639416"/>
        <c:crosses val="autoZero"/>
        <c:auto val="1"/>
        <c:lblAlgn val="ctr"/>
        <c:lblOffset val="100"/>
        <c:noMultiLvlLbl val="0"/>
      </c:catAx>
      <c:valAx>
        <c:axId val="28763941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763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 učebních a maturitních</a:t>
            </a:r>
            <a:r>
              <a:rPr lang="cs-CZ" baseline="0"/>
              <a:t> oborů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Maturitní obory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40674612761709306"/>
          <c:y val="0.1036448552830935"/>
          <c:w val="0.56988082735929069"/>
          <c:h val="0.8334512096964036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'[obory 2015-2016 (2).xlsx]podání 2 přihlášek'!$B$13:$B$33</c:f>
              <c:strCache>
                <c:ptCount val="21"/>
                <c:pt idx="0">
                  <c:v>Cestovní ruch</c:v>
                </c:pt>
                <c:pt idx="1">
                  <c:v>Strojírenství</c:v>
                </c:pt>
                <c:pt idx="2">
                  <c:v>Gymnázium</c:v>
                </c:pt>
                <c:pt idx="3">
                  <c:v>Informační technologie, služby</c:v>
                </c:pt>
                <c:pt idx="4">
                  <c:v>Mechanik, seřizovač, elektro</c:v>
                </c:pt>
                <c:pt idx="5">
                  <c:v>Hotelnictví</c:v>
                </c:pt>
                <c:pt idx="6">
                  <c:v>Bezpečnostně právní činnost</c:v>
                </c:pt>
                <c:pt idx="7">
                  <c:v>Pedagogická škola</c:v>
                </c:pt>
                <c:pt idx="8">
                  <c:v>Zdravotnické lyceum, zdravotnický asistent</c:v>
                </c:pt>
                <c:pt idx="9">
                  <c:v>Elektrotechnika</c:v>
                </c:pt>
                <c:pt idx="10">
                  <c:v>Waldorfské lyceum</c:v>
                </c:pt>
                <c:pt idx="11">
                  <c:v>Sociální činnost</c:v>
                </c:pt>
                <c:pt idx="12">
                  <c:v>Stavebnictví</c:v>
                </c:pt>
                <c:pt idx="13">
                  <c:v>Veřejnosprávní činnost</c:v>
                </c:pt>
                <c:pt idx="14">
                  <c:v>Aplikovaná chemie</c:v>
                </c:pt>
                <c:pt idx="15">
                  <c:v>Obchodní akademie</c:v>
                </c:pt>
                <c:pt idx="16">
                  <c:v>Provoz a ekonomika dopravy</c:v>
                </c:pt>
                <c:pt idx="17">
                  <c:v>Průmyslový design</c:v>
                </c:pt>
                <c:pt idx="18">
                  <c:v>Technické lyceum</c:v>
                </c:pt>
                <c:pt idx="19">
                  <c:v>Užitá fotografie a média</c:v>
                </c:pt>
                <c:pt idx="20">
                  <c:v>Vojenské lyceum</c:v>
                </c:pt>
              </c:strCache>
            </c:strRef>
          </c:cat>
          <c:val>
            <c:numRef>
              <c:f>'[obory 2015-2016 (2).xlsx]podání 2 přihlášek'!$C$13:$C$33</c:f>
              <c:numCache>
                <c:formatCode>General</c:formatCode>
                <c:ptCount val="21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63985248"/>
        <c:axId val="363984856"/>
      </c:barChart>
      <c:catAx>
        <c:axId val="36398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984856"/>
        <c:crosses val="autoZero"/>
        <c:auto val="1"/>
        <c:lblAlgn val="ctr"/>
        <c:lblOffset val="100"/>
        <c:noMultiLvlLbl val="0"/>
      </c:catAx>
      <c:valAx>
        <c:axId val="36398485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398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87921-30C4-4EC7-A69F-A59663F389D4}" type="doc">
      <dgm:prSet loTypeId="urn:microsoft.com/office/officeart/2005/8/layout/radial6" loCatId="cycle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C3218B5-13D9-483F-AF8B-E4D2A40825FB}">
      <dgm:prSet phldrT="[Text]"/>
      <dgm:spPr/>
      <dgm:t>
        <a:bodyPr/>
        <a:lstStyle/>
        <a:p>
          <a:r>
            <a:rPr lang="cs-CZ" dirty="0" smtClean="0"/>
            <a:t>Jak vybrat?</a:t>
          </a:r>
          <a:endParaRPr lang="cs-CZ" dirty="0"/>
        </a:p>
      </dgm:t>
    </dgm:pt>
    <dgm:pt modelId="{B9A1B752-CD23-480E-83C5-AF566F022312}" type="parTrans" cxnId="{D889B9F5-7AFB-4336-89CE-759DA49F6F9E}">
      <dgm:prSet/>
      <dgm:spPr/>
      <dgm:t>
        <a:bodyPr/>
        <a:lstStyle/>
        <a:p>
          <a:endParaRPr lang="cs-CZ"/>
        </a:p>
      </dgm:t>
    </dgm:pt>
    <dgm:pt modelId="{17F40274-9748-4B9C-B211-DC9A1363F161}" type="sibTrans" cxnId="{D889B9F5-7AFB-4336-89CE-759DA49F6F9E}">
      <dgm:prSet/>
      <dgm:spPr/>
      <dgm:t>
        <a:bodyPr/>
        <a:lstStyle/>
        <a:p>
          <a:endParaRPr lang="cs-CZ"/>
        </a:p>
      </dgm:t>
    </dgm:pt>
    <dgm:pt modelId="{B57723B3-BBB5-4D0C-8881-728046548648}">
      <dgm:prSet phldrT="[Text]"/>
      <dgm:spPr/>
      <dgm:t>
        <a:bodyPr/>
        <a:lstStyle/>
        <a:p>
          <a:r>
            <a:rPr lang="cs-CZ" dirty="0" smtClean="0"/>
            <a:t>Vzdálenost</a:t>
          </a:r>
          <a:endParaRPr lang="cs-CZ" dirty="0"/>
        </a:p>
      </dgm:t>
    </dgm:pt>
    <dgm:pt modelId="{203DB1A9-B060-4FE3-9DF2-25CEAFE5515C}" type="parTrans" cxnId="{13E0A22D-9514-432B-B375-4F8C60F551DB}">
      <dgm:prSet/>
      <dgm:spPr/>
      <dgm:t>
        <a:bodyPr/>
        <a:lstStyle/>
        <a:p>
          <a:endParaRPr lang="cs-CZ"/>
        </a:p>
      </dgm:t>
    </dgm:pt>
    <dgm:pt modelId="{13849B5B-E997-468E-8C6B-FCE8DCABA9D8}" type="sibTrans" cxnId="{13E0A22D-9514-432B-B375-4F8C60F551DB}">
      <dgm:prSet/>
      <dgm:spPr/>
      <dgm:t>
        <a:bodyPr/>
        <a:lstStyle/>
        <a:p>
          <a:endParaRPr lang="cs-CZ"/>
        </a:p>
      </dgm:t>
    </dgm:pt>
    <dgm:pt modelId="{CEDE8EEC-0113-4D45-8C27-E4F1D51EA24C}">
      <dgm:prSet phldrT="[Text]"/>
      <dgm:spPr/>
      <dgm:t>
        <a:bodyPr/>
        <a:lstStyle/>
        <a:p>
          <a:r>
            <a:rPr lang="cs-CZ" dirty="0" smtClean="0"/>
            <a:t>Prostředí</a:t>
          </a:r>
          <a:endParaRPr lang="cs-CZ" dirty="0"/>
        </a:p>
      </dgm:t>
    </dgm:pt>
    <dgm:pt modelId="{69DFD336-DFA9-43E0-9EF0-96C9D274CAC3}" type="parTrans" cxnId="{53715C3E-4205-49E4-B546-F61ECBABB3EB}">
      <dgm:prSet/>
      <dgm:spPr/>
      <dgm:t>
        <a:bodyPr/>
        <a:lstStyle/>
        <a:p>
          <a:endParaRPr lang="cs-CZ"/>
        </a:p>
      </dgm:t>
    </dgm:pt>
    <dgm:pt modelId="{C1B28D60-89CF-4674-BBD1-3B5436A26A5D}" type="sibTrans" cxnId="{53715C3E-4205-49E4-B546-F61ECBABB3EB}">
      <dgm:prSet/>
      <dgm:spPr/>
      <dgm:t>
        <a:bodyPr/>
        <a:lstStyle/>
        <a:p>
          <a:endParaRPr lang="cs-CZ"/>
        </a:p>
      </dgm:t>
    </dgm:pt>
    <dgm:pt modelId="{B4EB7341-C140-4C14-B2E5-0F959D9EB6FF}">
      <dgm:prSet phldrT="[Text]"/>
      <dgm:spPr/>
      <dgm:t>
        <a:bodyPr/>
        <a:lstStyle/>
        <a:p>
          <a:r>
            <a:rPr lang="cs-CZ" dirty="0" smtClean="0"/>
            <a:t>Uplatnění</a:t>
          </a:r>
          <a:endParaRPr lang="cs-CZ" dirty="0"/>
        </a:p>
      </dgm:t>
    </dgm:pt>
    <dgm:pt modelId="{D7EEEA3D-966B-40F7-A25A-F73982CAEC91}" type="parTrans" cxnId="{FF63EFF5-1DB7-4FA2-91E5-5BBB041ABF21}">
      <dgm:prSet/>
      <dgm:spPr/>
      <dgm:t>
        <a:bodyPr/>
        <a:lstStyle/>
        <a:p>
          <a:endParaRPr lang="cs-CZ"/>
        </a:p>
      </dgm:t>
    </dgm:pt>
    <dgm:pt modelId="{1963521D-CA8A-4BD4-9D8F-058AF7DA8F1D}" type="sibTrans" cxnId="{FF63EFF5-1DB7-4FA2-91E5-5BBB041ABF21}">
      <dgm:prSet/>
      <dgm:spPr/>
      <dgm:t>
        <a:bodyPr/>
        <a:lstStyle/>
        <a:p>
          <a:endParaRPr lang="cs-CZ"/>
        </a:p>
      </dgm:t>
    </dgm:pt>
    <dgm:pt modelId="{C73CBF79-D455-49F1-9B7E-B88AF3022873}">
      <dgm:prSet phldrT="[Text]"/>
      <dgm:spPr/>
      <dgm:t>
        <a:bodyPr/>
        <a:lstStyle/>
        <a:p>
          <a:r>
            <a:rPr lang="cs-CZ" dirty="0" smtClean="0"/>
            <a:t>Kamarádi</a:t>
          </a:r>
          <a:endParaRPr lang="cs-CZ" dirty="0"/>
        </a:p>
      </dgm:t>
    </dgm:pt>
    <dgm:pt modelId="{6E70AD27-675B-4031-82F9-CA0C5AF1C021}" type="parTrans" cxnId="{D4203A58-106C-4B48-91D8-37D115F4B745}">
      <dgm:prSet/>
      <dgm:spPr/>
      <dgm:t>
        <a:bodyPr/>
        <a:lstStyle/>
        <a:p>
          <a:endParaRPr lang="cs-CZ"/>
        </a:p>
      </dgm:t>
    </dgm:pt>
    <dgm:pt modelId="{53966A78-52E9-4EFC-BD83-56A80B9A0126}" type="sibTrans" cxnId="{D4203A58-106C-4B48-91D8-37D115F4B745}">
      <dgm:prSet/>
      <dgm:spPr/>
      <dgm:t>
        <a:bodyPr/>
        <a:lstStyle/>
        <a:p>
          <a:endParaRPr lang="cs-CZ"/>
        </a:p>
      </dgm:t>
    </dgm:pt>
    <dgm:pt modelId="{D20AB69A-C30E-4106-9CB8-8C4029ABBB91}">
      <dgm:prSet phldrT="[Text]"/>
      <dgm:spPr/>
      <dgm:t>
        <a:bodyPr/>
        <a:lstStyle/>
        <a:p>
          <a:r>
            <a:rPr lang="cs-CZ" dirty="0" smtClean="0"/>
            <a:t>Reference</a:t>
          </a:r>
          <a:endParaRPr lang="cs-CZ" dirty="0"/>
        </a:p>
      </dgm:t>
    </dgm:pt>
    <dgm:pt modelId="{CDED28FC-E95F-4DC0-AC61-F37762B316D9}" type="parTrans" cxnId="{3B4438F7-3F5E-4777-8926-DBFCA51AAF36}">
      <dgm:prSet/>
      <dgm:spPr/>
      <dgm:t>
        <a:bodyPr/>
        <a:lstStyle/>
        <a:p>
          <a:endParaRPr lang="cs-CZ"/>
        </a:p>
      </dgm:t>
    </dgm:pt>
    <dgm:pt modelId="{D06D62A6-ABD8-41DF-BBB4-67B1E6B9660E}" type="sibTrans" cxnId="{3B4438F7-3F5E-4777-8926-DBFCA51AAF36}">
      <dgm:prSet/>
      <dgm:spPr/>
      <dgm:t>
        <a:bodyPr/>
        <a:lstStyle/>
        <a:p>
          <a:endParaRPr lang="cs-CZ"/>
        </a:p>
      </dgm:t>
    </dgm:pt>
    <dgm:pt modelId="{2BBBEF3F-2F6C-4193-8A65-FED4CD2C3AA1}">
      <dgm:prSet phldrT="[Text]"/>
      <dgm:spPr/>
      <dgm:t>
        <a:bodyPr/>
        <a:lstStyle/>
        <a:p>
          <a:r>
            <a:rPr lang="cs-CZ" dirty="0" smtClean="0"/>
            <a:t>Výsledky školy</a:t>
          </a:r>
          <a:endParaRPr lang="cs-CZ" dirty="0"/>
        </a:p>
      </dgm:t>
    </dgm:pt>
    <dgm:pt modelId="{DC037763-356D-4422-A134-D61966C62D5A}" type="parTrans" cxnId="{EFB64F06-4913-4F07-834C-45E25C796CB7}">
      <dgm:prSet/>
      <dgm:spPr/>
      <dgm:t>
        <a:bodyPr/>
        <a:lstStyle/>
        <a:p>
          <a:endParaRPr lang="cs-CZ"/>
        </a:p>
      </dgm:t>
    </dgm:pt>
    <dgm:pt modelId="{536B684E-A0F3-4079-86E5-8FAA4344FE1B}" type="sibTrans" cxnId="{EFB64F06-4913-4F07-834C-45E25C796CB7}">
      <dgm:prSet/>
      <dgm:spPr/>
      <dgm:t>
        <a:bodyPr/>
        <a:lstStyle/>
        <a:p>
          <a:endParaRPr lang="cs-CZ"/>
        </a:p>
      </dgm:t>
    </dgm:pt>
    <dgm:pt modelId="{1AF98E8C-5F80-4FFE-A115-EFD314F6D607}" type="pres">
      <dgm:prSet presAssocID="{4F587921-30C4-4EC7-A69F-A59663F389D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FEB4F7-2312-4A24-A764-A456E270D6CD}" type="pres">
      <dgm:prSet presAssocID="{7C3218B5-13D9-483F-AF8B-E4D2A40825FB}" presName="centerShape" presStyleLbl="node0" presStyleIdx="0" presStyleCnt="1"/>
      <dgm:spPr/>
      <dgm:t>
        <a:bodyPr/>
        <a:lstStyle/>
        <a:p>
          <a:endParaRPr lang="cs-CZ"/>
        </a:p>
      </dgm:t>
    </dgm:pt>
    <dgm:pt modelId="{A8091DCA-6975-46E3-B397-311C4AEEBF4C}" type="pres">
      <dgm:prSet presAssocID="{B57723B3-BBB5-4D0C-8881-7280465486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4116C3-D976-4871-8FB2-4E5905401123}" type="pres">
      <dgm:prSet presAssocID="{B57723B3-BBB5-4D0C-8881-728046548648}" presName="dummy" presStyleCnt="0"/>
      <dgm:spPr/>
    </dgm:pt>
    <dgm:pt modelId="{349568BB-FB3B-49CA-BDD2-2431B72F7D5F}" type="pres">
      <dgm:prSet presAssocID="{13849B5B-E997-468E-8C6B-FCE8DCABA9D8}" presName="sibTrans" presStyleLbl="sibTrans2D1" presStyleIdx="0" presStyleCnt="6"/>
      <dgm:spPr/>
      <dgm:t>
        <a:bodyPr/>
        <a:lstStyle/>
        <a:p>
          <a:endParaRPr lang="cs-CZ"/>
        </a:p>
      </dgm:t>
    </dgm:pt>
    <dgm:pt modelId="{6D4AFE37-E4E8-459B-AC0E-6F6EB525ECFC}" type="pres">
      <dgm:prSet presAssocID="{CEDE8EEC-0113-4D45-8C27-E4F1D51EA24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8A42CC-87C6-479D-AA76-776D01BC8A1B}" type="pres">
      <dgm:prSet presAssocID="{CEDE8EEC-0113-4D45-8C27-E4F1D51EA24C}" presName="dummy" presStyleCnt="0"/>
      <dgm:spPr/>
    </dgm:pt>
    <dgm:pt modelId="{9216C349-F892-4863-94DF-5D5A8ADBDDAA}" type="pres">
      <dgm:prSet presAssocID="{C1B28D60-89CF-4674-BBD1-3B5436A26A5D}" presName="sibTrans" presStyleLbl="sibTrans2D1" presStyleIdx="1" presStyleCnt="6"/>
      <dgm:spPr/>
      <dgm:t>
        <a:bodyPr/>
        <a:lstStyle/>
        <a:p>
          <a:endParaRPr lang="cs-CZ"/>
        </a:p>
      </dgm:t>
    </dgm:pt>
    <dgm:pt modelId="{7C7B3593-2526-4F98-9BC4-4B02548FC6EC}" type="pres">
      <dgm:prSet presAssocID="{B4EB7341-C140-4C14-B2E5-0F959D9EB6F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B21BF8-38F9-42FC-917B-42792BEBD29C}" type="pres">
      <dgm:prSet presAssocID="{B4EB7341-C140-4C14-B2E5-0F959D9EB6FF}" presName="dummy" presStyleCnt="0"/>
      <dgm:spPr/>
    </dgm:pt>
    <dgm:pt modelId="{388F3A0B-2841-4FC5-BCDA-90A468B7D6F1}" type="pres">
      <dgm:prSet presAssocID="{1963521D-CA8A-4BD4-9D8F-058AF7DA8F1D}" presName="sibTrans" presStyleLbl="sibTrans2D1" presStyleIdx="2" presStyleCnt="6"/>
      <dgm:spPr/>
      <dgm:t>
        <a:bodyPr/>
        <a:lstStyle/>
        <a:p>
          <a:endParaRPr lang="cs-CZ"/>
        </a:p>
      </dgm:t>
    </dgm:pt>
    <dgm:pt modelId="{FD0B500B-4A9F-4FCA-80A0-F070E20E5D46}" type="pres">
      <dgm:prSet presAssocID="{C73CBF79-D455-49F1-9B7E-B88AF302287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2FC6-EA94-4A91-9A0D-AB56694AA1E2}" type="pres">
      <dgm:prSet presAssocID="{C73CBF79-D455-49F1-9B7E-B88AF3022873}" presName="dummy" presStyleCnt="0"/>
      <dgm:spPr/>
    </dgm:pt>
    <dgm:pt modelId="{33A9DF91-7B7B-4D59-8932-6DF534FD2CD0}" type="pres">
      <dgm:prSet presAssocID="{53966A78-52E9-4EFC-BD83-56A80B9A0126}" presName="sibTrans" presStyleLbl="sibTrans2D1" presStyleIdx="3" presStyleCnt="6"/>
      <dgm:spPr/>
      <dgm:t>
        <a:bodyPr/>
        <a:lstStyle/>
        <a:p>
          <a:endParaRPr lang="cs-CZ"/>
        </a:p>
      </dgm:t>
    </dgm:pt>
    <dgm:pt modelId="{D765D7BE-8012-4D5C-A5AF-922CF48B865D}" type="pres">
      <dgm:prSet presAssocID="{D20AB69A-C30E-4106-9CB8-8C4029ABBB9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83971-BB37-46C3-A9DE-E88F1F20D0CE}" type="pres">
      <dgm:prSet presAssocID="{D20AB69A-C30E-4106-9CB8-8C4029ABBB91}" presName="dummy" presStyleCnt="0"/>
      <dgm:spPr/>
    </dgm:pt>
    <dgm:pt modelId="{CC8A8539-8C6C-4674-86CC-9ABE6902682A}" type="pres">
      <dgm:prSet presAssocID="{D06D62A6-ABD8-41DF-BBB4-67B1E6B9660E}" presName="sibTrans" presStyleLbl="sibTrans2D1" presStyleIdx="4" presStyleCnt="6"/>
      <dgm:spPr/>
      <dgm:t>
        <a:bodyPr/>
        <a:lstStyle/>
        <a:p>
          <a:endParaRPr lang="cs-CZ"/>
        </a:p>
      </dgm:t>
    </dgm:pt>
    <dgm:pt modelId="{01ED74FF-3C93-4ACD-9B32-AE4D7B3CC1CF}" type="pres">
      <dgm:prSet presAssocID="{2BBBEF3F-2F6C-4193-8A65-FED4CD2C3AA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A7715-309E-4AB1-8869-F09A2970465B}" type="pres">
      <dgm:prSet presAssocID="{2BBBEF3F-2F6C-4193-8A65-FED4CD2C3AA1}" presName="dummy" presStyleCnt="0"/>
      <dgm:spPr/>
    </dgm:pt>
    <dgm:pt modelId="{69F92B86-460C-4F1F-B736-D271763C5AB0}" type="pres">
      <dgm:prSet presAssocID="{536B684E-A0F3-4079-86E5-8FAA4344FE1B}" presName="sibTrans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277BDA83-8606-4662-829A-E17069FB3BA5}" type="presOf" srcId="{D06D62A6-ABD8-41DF-BBB4-67B1E6B9660E}" destId="{CC8A8539-8C6C-4674-86CC-9ABE6902682A}" srcOrd="0" destOrd="0" presId="urn:microsoft.com/office/officeart/2005/8/layout/radial6"/>
    <dgm:cxn modelId="{BCB5148F-A138-44CF-A7F4-A3361096D838}" type="presOf" srcId="{2BBBEF3F-2F6C-4193-8A65-FED4CD2C3AA1}" destId="{01ED74FF-3C93-4ACD-9B32-AE4D7B3CC1CF}" srcOrd="0" destOrd="0" presId="urn:microsoft.com/office/officeart/2005/8/layout/radial6"/>
    <dgm:cxn modelId="{6E7B7221-0C73-4B7D-85B7-DF3B983EB7CC}" type="presOf" srcId="{D20AB69A-C30E-4106-9CB8-8C4029ABBB91}" destId="{D765D7BE-8012-4D5C-A5AF-922CF48B865D}" srcOrd="0" destOrd="0" presId="urn:microsoft.com/office/officeart/2005/8/layout/radial6"/>
    <dgm:cxn modelId="{10B52BD8-5E41-422E-A7FE-5D16DBE1F161}" type="presOf" srcId="{4F587921-30C4-4EC7-A69F-A59663F389D4}" destId="{1AF98E8C-5F80-4FFE-A115-EFD314F6D607}" srcOrd="0" destOrd="0" presId="urn:microsoft.com/office/officeart/2005/8/layout/radial6"/>
    <dgm:cxn modelId="{13E0A22D-9514-432B-B375-4F8C60F551DB}" srcId="{7C3218B5-13D9-483F-AF8B-E4D2A40825FB}" destId="{B57723B3-BBB5-4D0C-8881-728046548648}" srcOrd="0" destOrd="0" parTransId="{203DB1A9-B060-4FE3-9DF2-25CEAFE5515C}" sibTransId="{13849B5B-E997-468E-8C6B-FCE8DCABA9D8}"/>
    <dgm:cxn modelId="{F22B2C2A-7701-4E86-8A9E-7275372DAFE2}" type="presOf" srcId="{B57723B3-BBB5-4D0C-8881-728046548648}" destId="{A8091DCA-6975-46E3-B397-311C4AEEBF4C}" srcOrd="0" destOrd="0" presId="urn:microsoft.com/office/officeart/2005/8/layout/radial6"/>
    <dgm:cxn modelId="{EFB64F06-4913-4F07-834C-45E25C796CB7}" srcId="{7C3218B5-13D9-483F-AF8B-E4D2A40825FB}" destId="{2BBBEF3F-2F6C-4193-8A65-FED4CD2C3AA1}" srcOrd="5" destOrd="0" parTransId="{DC037763-356D-4422-A134-D61966C62D5A}" sibTransId="{536B684E-A0F3-4079-86E5-8FAA4344FE1B}"/>
    <dgm:cxn modelId="{F2F7E65A-E01D-4985-B9F1-C447ECAFB136}" type="presOf" srcId="{CEDE8EEC-0113-4D45-8C27-E4F1D51EA24C}" destId="{6D4AFE37-E4E8-459B-AC0E-6F6EB525ECFC}" srcOrd="0" destOrd="0" presId="urn:microsoft.com/office/officeart/2005/8/layout/radial6"/>
    <dgm:cxn modelId="{3B4438F7-3F5E-4777-8926-DBFCA51AAF36}" srcId="{7C3218B5-13D9-483F-AF8B-E4D2A40825FB}" destId="{D20AB69A-C30E-4106-9CB8-8C4029ABBB91}" srcOrd="4" destOrd="0" parTransId="{CDED28FC-E95F-4DC0-AC61-F37762B316D9}" sibTransId="{D06D62A6-ABD8-41DF-BBB4-67B1E6B9660E}"/>
    <dgm:cxn modelId="{D889B9F5-7AFB-4336-89CE-759DA49F6F9E}" srcId="{4F587921-30C4-4EC7-A69F-A59663F389D4}" destId="{7C3218B5-13D9-483F-AF8B-E4D2A40825FB}" srcOrd="0" destOrd="0" parTransId="{B9A1B752-CD23-480E-83C5-AF566F022312}" sibTransId="{17F40274-9748-4B9C-B211-DC9A1363F161}"/>
    <dgm:cxn modelId="{9E7828E0-B142-462E-8E61-DBE0DEBCA0F7}" type="presOf" srcId="{C73CBF79-D455-49F1-9B7E-B88AF3022873}" destId="{FD0B500B-4A9F-4FCA-80A0-F070E20E5D46}" srcOrd="0" destOrd="0" presId="urn:microsoft.com/office/officeart/2005/8/layout/radial6"/>
    <dgm:cxn modelId="{53715C3E-4205-49E4-B546-F61ECBABB3EB}" srcId="{7C3218B5-13D9-483F-AF8B-E4D2A40825FB}" destId="{CEDE8EEC-0113-4D45-8C27-E4F1D51EA24C}" srcOrd="1" destOrd="0" parTransId="{69DFD336-DFA9-43E0-9EF0-96C9D274CAC3}" sibTransId="{C1B28D60-89CF-4674-BBD1-3B5436A26A5D}"/>
    <dgm:cxn modelId="{0A9BB430-5753-49D6-B89D-29149506B092}" type="presOf" srcId="{536B684E-A0F3-4079-86E5-8FAA4344FE1B}" destId="{69F92B86-460C-4F1F-B736-D271763C5AB0}" srcOrd="0" destOrd="0" presId="urn:microsoft.com/office/officeart/2005/8/layout/radial6"/>
    <dgm:cxn modelId="{D4203A58-106C-4B48-91D8-37D115F4B745}" srcId="{7C3218B5-13D9-483F-AF8B-E4D2A40825FB}" destId="{C73CBF79-D455-49F1-9B7E-B88AF3022873}" srcOrd="3" destOrd="0" parTransId="{6E70AD27-675B-4031-82F9-CA0C5AF1C021}" sibTransId="{53966A78-52E9-4EFC-BD83-56A80B9A0126}"/>
    <dgm:cxn modelId="{C7ADAAB7-957B-4A5C-8422-BBA19AC951CD}" type="presOf" srcId="{B4EB7341-C140-4C14-B2E5-0F959D9EB6FF}" destId="{7C7B3593-2526-4F98-9BC4-4B02548FC6EC}" srcOrd="0" destOrd="0" presId="urn:microsoft.com/office/officeart/2005/8/layout/radial6"/>
    <dgm:cxn modelId="{B6EC58EC-5C4A-4911-B3A5-60AEAE484945}" type="presOf" srcId="{53966A78-52E9-4EFC-BD83-56A80B9A0126}" destId="{33A9DF91-7B7B-4D59-8932-6DF534FD2CD0}" srcOrd="0" destOrd="0" presId="urn:microsoft.com/office/officeart/2005/8/layout/radial6"/>
    <dgm:cxn modelId="{E6FBD673-E204-44B7-A5F2-1A3EEA081D64}" type="presOf" srcId="{13849B5B-E997-468E-8C6B-FCE8DCABA9D8}" destId="{349568BB-FB3B-49CA-BDD2-2431B72F7D5F}" srcOrd="0" destOrd="0" presId="urn:microsoft.com/office/officeart/2005/8/layout/radial6"/>
    <dgm:cxn modelId="{658CCC29-F167-4233-8434-71D0E78D16D9}" type="presOf" srcId="{1963521D-CA8A-4BD4-9D8F-058AF7DA8F1D}" destId="{388F3A0B-2841-4FC5-BCDA-90A468B7D6F1}" srcOrd="0" destOrd="0" presId="urn:microsoft.com/office/officeart/2005/8/layout/radial6"/>
    <dgm:cxn modelId="{FF63EFF5-1DB7-4FA2-91E5-5BBB041ABF21}" srcId="{7C3218B5-13D9-483F-AF8B-E4D2A40825FB}" destId="{B4EB7341-C140-4C14-B2E5-0F959D9EB6FF}" srcOrd="2" destOrd="0" parTransId="{D7EEEA3D-966B-40F7-A25A-F73982CAEC91}" sibTransId="{1963521D-CA8A-4BD4-9D8F-058AF7DA8F1D}"/>
    <dgm:cxn modelId="{7D05167E-5BAE-4D10-BADC-D55472DB76FA}" type="presOf" srcId="{C1B28D60-89CF-4674-BBD1-3B5436A26A5D}" destId="{9216C349-F892-4863-94DF-5D5A8ADBDDAA}" srcOrd="0" destOrd="0" presId="urn:microsoft.com/office/officeart/2005/8/layout/radial6"/>
    <dgm:cxn modelId="{D847DCCC-F9D2-484C-B130-9A231A652D9A}" type="presOf" srcId="{7C3218B5-13D9-483F-AF8B-E4D2A40825FB}" destId="{C6FEB4F7-2312-4A24-A764-A456E270D6CD}" srcOrd="0" destOrd="0" presId="urn:microsoft.com/office/officeart/2005/8/layout/radial6"/>
    <dgm:cxn modelId="{D4332561-2954-471E-92B4-5A431F0F9AB8}" type="presParOf" srcId="{1AF98E8C-5F80-4FFE-A115-EFD314F6D607}" destId="{C6FEB4F7-2312-4A24-A764-A456E270D6CD}" srcOrd="0" destOrd="0" presId="urn:microsoft.com/office/officeart/2005/8/layout/radial6"/>
    <dgm:cxn modelId="{096337BF-F299-433D-895C-231690D84F92}" type="presParOf" srcId="{1AF98E8C-5F80-4FFE-A115-EFD314F6D607}" destId="{A8091DCA-6975-46E3-B397-311C4AEEBF4C}" srcOrd="1" destOrd="0" presId="urn:microsoft.com/office/officeart/2005/8/layout/radial6"/>
    <dgm:cxn modelId="{1D9570FB-2A71-4286-B654-FE5736371BC0}" type="presParOf" srcId="{1AF98E8C-5F80-4FFE-A115-EFD314F6D607}" destId="{9A4116C3-D976-4871-8FB2-4E5905401123}" srcOrd="2" destOrd="0" presId="urn:microsoft.com/office/officeart/2005/8/layout/radial6"/>
    <dgm:cxn modelId="{3F4A8531-3E59-4CC8-BFFD-87E0F8862F26}" type="presParOf" srcId="{1AF98E8C-5F80-4FFE-A115-EFD314F6D607}" destId="{349568BB-FB3B-49CA-BDD2-2431B72F7D5F}" srcOrd="3" destOrd="0" presId="urn:microsoft.com/office/officeart/2005/8/layout/radial6"/>
    <dgm:cxn modelId="{B250FDCD-2BD2-4FE6-B50B-C7BA4B2DB174}" type="presParOf" srcId="{1AF98E8C-5F80-4FFE-A115-EFD314F6D607}" destId="{6D4AFE37-E4E8-459B-AC0E-6F6EB525ECFC}" srcOrd="4" destOrd="0" presId="urn:microsoft.com/office/officeart/2005/8/layout/radial6"/>
    <dgm:cxn modelId="{0BF24D57-2FE7-449A-8D38-C05B9BAB3C76}" type="presParOf" srcId="{1AF98E8C-5F80-4FFE-A115-EFD314F6D607}" destId="{8D8A42CC-87C6-479D-AA76-776D01BC8A1B}" srcOrd="5" destOrd="0" presId="urn:microsoft.com/office/officeart/2005/8/layout/radial6"/>
    <dgm:cxn modelId="{C9626335-8B1D-432F-9F14-C7C501A26FC1}" type="presParOf" srcId="{1AF98E8C-5F80-4FFE-A115-EFD314F6D607}" destId="{9216C349-F892-4863-94DF-5D5A8ADBDDAA}" srcOrd="6" destOrd="0" presId="urn:microsoft.com/office/officeart/2005/8/layout/radial6"/>
    <dgm:cxn modelId="{2BA3D4AB-6735-45F7-8C5F-9C675656131B}" type="presParOf" srcId="{1AF98E8C-5F80-4FFE-A115-EFD314F6D607}" destId="{7C7B3593-2526-4F98-9BC4-4B02548FC6EC}" srcOrd="7" destOrd="0" presId="urn:microsoft.com/office/officeart/2005/8/layout/radial6"/>
    <dgm:cxn modelId="{0D3ADEB9-6786-4A60-977E-A437994E82A5}" type="presParOf" srcId="{1AF98E8C-5F80-4FFE-A115-EFD314F6D607}" destId="{10B21BF8-38F9-42FC-917B-42792BEBD29C}" srcOrd="8" destOrd="0" presId="urn:microsoft.com/office/officeart/2005/8/layout/radial6"/>
    <dgm:cxn modelId="{207D8287-A85E-4E33-B77F-E0FEC171A05F}" type="presParOf" srcId="{1AF98E8C-5F80-4FFE-A115-EFD314F6D607}" destId="{388F3A0B-2841-4FC5-BCDA-90A468B7D6F1}" srcOrd="9" destOrd="0" presId="urn:microsoft.com/office/officeart/2005/8/layout/radial6"/>
    <dgm:cxn modelId="{0053B49E-A350-4840-9F42-FD8BA1A9C6FE}" type="presParOf" srcId="{1AF98E8C-5F80-4FFE-A115-EFD314F6D607}" destId="{FD0B500B-4A9F-4FCA-80A0-F070E20E5D46}" srcOrd="10" destOrd="0" presId="urn:microsoft.com/office/officeart/2005/8/layout/radial6"/>
    <dgm:cxn modelId="{CD16EE2E-0607-4C86-9683-CFB7B020604A}" type="presParOf" srcId="{1AF98E8C-5F80-4FFE-A115-EFD314F6D607}" destId="{88C12FC6-EA94-4A91-9A0D-AB56694AA1E2}" srcOrd="11" destOrd="0" presId="urn:microsoft.com/office/officeart/2005/8/layout/radial6"/>
    <dgm:cxn modelId="{DA17231D-392B-43D7-87F2-AD6FCCF690E1}" type="presParOf" srcId="{1AF98E8C-5F80-4FFE-A115-EFD314F6D607}" destId="{33A9DF91-7B7B-4D59-8932-6DF534FD2CD0}" srcOrd="12" destOrd="0" presId="urn:microsoft.com/office/officeart/2005/8/layout/radial6"/>
    <dgm:cxn modelId="{722C039C-5F43-47C2-8C53-01B41B8CEF0B}" type="presParOf" srcId="{1AF98E8C-5F80-4FFE-A115-EFD314F6D607}" destId="{D765D7BE-8012-4D5C-A5AF-922CF48B865D}" srcOrd="13" destOrd="0" presId="urn:microsoft.com/office/officeart/2005/8/layout/radial6"/>
    <dgm:cxn modelId="{AD41DF2E-448A-4E75-99D9-66DC29503C83}" type="presParOf" srcId="{1AF98E8C-5F80-4FFE-A115-EFD314F6D607}" destId="{0E983971-BB37-46C3-A9DE-E88F1F20D0CE}" srcOrd="14" destOrd="0" presId="urn:microsoft.com/office/officeart/2005/8/layout/radial6"/>
    <dgm:cxn modelId="{2EDB1730-3AC1-47B5-B27D-9AE7CD786FAF}" type="presParOf" srcId="{1AF98E8C-5F80-4FFE-A115-EFD314F6D607}" destId="{CC8A8539-8C6C-4674-86CC-9ABE6902682A}" srcOrd="15" destOrd="0" presId="urn:microsoft.com/office/officeart/2005/8/layout/radial6"/>
    <dgm:cxn modelId="{A80B02D2-7D62-4C0F-B52F-0E1204535ED1}" type="presParOf" srcId="{1AF98E8C-5F80-4FFE-A115-EFD314F6D607}" destId="{01ED74FF-3C93-4ACD-9B32-AE4D7B3CC1CF}" srcOrd="16" destOrd="0" presId="urn:microsoft.com/office/officeart/2005/8/layout/radial6"/>
    <dgm:cxn modelId="{E78B41D5-D4A0-4FB4-AE40-D0A517DDC5BF}" type="presParOf" srcId="{1AF98E8C-5F80-4FFE-A115-EFD314F6D607}" destId="{E6DA7715-309E-4AB1-8869-F09A2970465B}" srcOrd="17" destOrd="0" presId="urn:microsoft.com/office/officeart/2005/8/layout/radial6"/>
    <dgm:cxn modelId="{5359356A-D7AD-4828-90F2-D88C064B7551}" type="presParOf" srcId="{1AF98E8C-5F80-4FFE-A115-EFD314F6D607}" destId="{69F92B86-460C-4F1F-B736-D271763C5AB0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7D108-AE85-41E3-8F4A-2B9FCFE69B5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D1CC038-5149-4205-A316-7D9456E2606F}">
      <dgm:prSet phldrT="[Text]"/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FA807013-8FC3-4BD7-9CC4-C7694E92E046}" type="parTrans" cxnId="{7B60E869-224F-4971-922C-BCE007DC87CA}">
      <dgm:prSet/>
      <dgm:spPr/>
      <dgm:t>
        <a:bodyPr/>
        <a:lstStyle/>
        <a:p>
          <a:endParaRPr lang="cs-CZ"/>
        </a:p>
      </dgm:t>
    </dgm:pt>
    <dgm:pt modelId="{238969E9-5724-46EB-B867-72AE053FDB26}" type="sibTrans" cxnId="{7B60E869-224F-4971-922C-BCE007DC87CA}">
      <dgm:prSet/>
      <dgm:spPr/>
      <dgm:t>
        <a:bodyPr/>
        <a:lstStyle/>
        <a:p>
          <a:endParaRPr lang="cs-CZ"/>
        </a:p>
      </dgm:t>
    </dgm:pt>
    <dgm:pt modelId="{7FA91A81-3D5C-4D12-AD9A-A4A605C6ED30}">
      <dgm:prSet phldrT="[Text]"/>
      <dgm:spPr/>
      <dgm:t>
        <a:bodyPr/>
        <a:lstStyle/>
        <a:p>
          <a:r>
            <a:rPr lang="cs-CZ" dirty="0" smtClean="0"/>
            <a:t>Úřad práce</a:t>
          </a:r>
          <a:endParaRPr lang="cs-CZ" dirty="0"/>
        </a:p>
      </dgm:t>
    </dgm:pt>
    <dgm:pt modelId="{A5CD6D84-4CB1-4D98-86F7-C7219EFF5505}" type="parTrans" cxnId="{AAE26C94-5158-447E-9719-627EF0BEDF4F}">
      <dgm:prSet/>
      <dgm:spPr/>
      <dgm:t>
        <a:bodyPr/>
        <a:lstStyle/>
        <a:p>
          <a:endParaRPr lang="cs-CZ"/>
        </a:p>
      </dgm:t>
    </dgm:pt>
    <dgm:pt modelId="{BAD31986-3164-4098-BB81-C133E1C92169}" type="sibTrans" cxnId="{AAE26C94-5158-447E-9719-627EF0BEDF4F}">
      <dgm:prSet/>
      <dgm:spPr/>
      <dgm:t>
        <a:bodyPr/>
        <a:lstStyle/>
        <a:p>
          <a:endParaRPr lang="cs-CZ"/>
        </a:p>
      </dgm:t>
    </dgm:pt>
    <dgm:pt modelId="{FC35AE36-AE1C-4015-BF64-20B668DB2D41}">
      <dgm:prSet phldrT="[Text]"/>
      <dgm:spPr/>
      <dgm:t>
        <a:bodyPr/>
        <a:lstStyle/>
        <a:p>
          <a:r>
            <a:rPr lang="cs-CZ" dirty="0" smtClean="0"/>
            <a:t>Burza škol</a:t>
          </a:r>
          <a:endParaRPr lang="cs-CZ" dirty="0"/>
        </a:p>
      </dgm:t>
    </dgm:pt>
    <dgm:pt modelId="{E90659EB-25A1-43CC-B037-AA7346D4D6DE}" type="parTrans" cxnId="{947A9372-0678-400F-ABBF-094BE6DBE04A}">
      <dgm:prSet/>
      <dgm:spPr/>
      <dgm:t>
        <a:bodyPr/>
        <a:lstStyle/>
        <a:p>
          <a:endParaRPr lang="cs-CZ"/>
        </a:p>
      </dgm:t>
    </dgm:pt>
    <dgm:pt modelId="{32AE4354-75C5-4ECA-851B-300AB25CDDA9}" type="sibTrans" cxnId="{947A9372-0678-400F-ABBF-094BE6DBE04A}">
      <dgm:prSet/>
      <dgm:spPr/>
      <dgm:t>
        <a:bodyPr/>
        <a:lstStyle/>
        <a:p>
          <a:endParaRPr lang="cs-CZ"/>
        </a:p>
      </dgm:t>
    </dgm:pt>
    <dgm:pt modelId="{26155260-E190-43CF-B7D7-2B9B20A98CE7}">
      <dgm:prSet phldrT="[Text]"/>
      <dgm:spPr/>
      <dgm:t>
        <a:bodyPr/>
        <a:lstStyle/>
        <a:p>
          <a:r>
            <a:rPr lang="cs-CZ" dirty="0" smtClean="0"/>
            <a:t>Individuální konzultace</a:t>
          </a:r>
          <a:endParaRPr lang="cs-CZ" dirty="0"/>
        </a:p>
      </dgm:t>
    </dgm:pt>
    <dgm:pt modelId="{2BAC5B34-74FF-4026-A848-C9EB411577C2}" type="parTrans" cxnId="{BA341D25-9070-46B9-B032-A44ADFBFBAD6}">
      <dgm:prSet/>
      <dgm:spPr/>
      <dgm:t>
        <a:bodyPr/>
        <a:lstStyle/>
        <a:p>
          <a:endParaRPr lang="cs-CZ"/>
        </a:p>
      </dgm:t>
    </dgm:pt>
    <dgm:pt modelId="{E3BBC731-ED2A-4733-BC02-27F2EB03E4BD}" type="sibTrans" cxnId="{BA341D25-9070-46B9-B032-A44ADFBFBAD6}">
      <dgm:prSet/>
      <dgm:spPr/>
      <dgm:t>
        <a:bodyPr/>
        <a:lstStyle/>
        <a:p>
          <a:endParaRPr lang="cs-CZ"/>
        </a:p>
      </dgm:t>
    </dgm:pt>
    <dgm:pt modelId="{17C946E8-C04E-4AD1-8B15-63652DCC3319}">
      <dgm:prSet phldrT="[Text]"/>
      <dgm:spPr/>
      <dgm:t>
        <a:bodyPr/>
        <a:lstStyle/>
        <a:p>
          <a:r>
            <a:rPr lang="cs-CZ" dirty="0" smtClean="0"/>
            <a:t>EDUCA LBC</a:t>
          </a:r>
          <a:endParaRPr lang="cs-CZ" dirty="0"/>
        </a:p>
      </dgm:t>
    </dgm:pt>
    <dgm:pt modelId="{9B669EE7-4195-42CE-A076-D0C051CD1FC3}" type="parTrans" cxnId="{5DA3D0C3-6148-4458-B9D9-F13EFAD52DC3}">
      <dgm:prSet/>
      <dgm:spPr/>
      <dgm:t>
        <a:bodyPr/>
        <a:lstStyle/>
        <a:p>
          <a:endParaRPr lang="cs-CZ"/>
        </a:p>
      </dgm:t>
    </dgm:pt>
    <dgm:pt modelId="{DD194EDC-A527-4B87-926B-EBA109521184}" type="sibTrans" cxnId="{5DA3D0C3-6148-4458-B9D9-F13EFAD52DC3}">
      <dgm:prSet/>
      <dgm:spPr/>
      <dgm:t>
        <a:bodyPr/>
        <a:lstStyle/>
        <a:p>
          <a:endParaRPr lang="cs-CZ"/>
        </a:p>
      </dgm:t>
    </dgm:pt>
    <dgm:pt modelId="{5580E3D2-5CAC-41D6-9E41-9BD9D9212770}" type="pres">
      <dgm:prSet presAssocID="{B347D108-AE85-41E3-8F4A-2B9FCFE69B5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EDC494-05FB-40C7-8DB5-5F67BD38AD23}" type="pres">
      <dgm:prSet presAssocID="{1D1CC038-5149-4205-A316-7D9456E2606F}" presName="root1" presStyleCnt="0"/>
      <dgm:spPr/>
    </dgm:pt>
    <dgm:pt modelId="{E0D54A0F-2498-4F5C-81D1-2BC6D03D5413}" type="pres">
      <dgm:prSet presAssocID="{1D1CC038-5149-4205-A316-7D9456E2606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927AD3-1E7E-4C99-9FA3-13095300B3F9}" type="pres">
      <dgm:prSet presAssocID="{1D1CC038-5149-4205-A316-7D9456E2606F}" presName="level2hierChild" presStyleCnt="0"/>
      <dgm:spPr/>
    </dgm:pt>
    <dgm:pt modelId="{DAE9DD2A-FCCF-47A0-8A91-AC21FCAA4644}" type="pres">
      <dgm:prSet presAssocID="{A5CD6D84-4CB1-4D98-86F7-C7219EFF5505}" presName="conn2-1" presStyleLbl="parChTrans1D2" presStyleIdx="0" presStyleCnt="4"/>
      <dgm:spPr/>
      <dgm:t>
        <a:bodyPr/>
        <a:lstStyle/>
        <a:p>
          <a:endParaRPr lang="cs-CZ"/>
        </a:p>
      </dgm:t>
    </dgm:pt>
    <dgm:pt modelId="{3EE42183-244D-4AFF-BF25-2D03E59FF885}" type="pres">
      <dgm:prSet presAssocID="{A5CD6D84-4CB1-4D98-86F7-C7219EFF5505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C9E6D5B-0A4C-4A5E-B244-9B23F91EF792}" type="pres">
      <dgm:prSet presAssocID="{7FA91A81-3D5C-4D12-AD9A-A4A605C6ED30}" presName="root2" presStyleCnt="0"/>
      <dgm:spPr/>
    </dgm:pt>
    <dgm:pt modelId="{4C6671AB-DB73-4550-B8EE-469C2D30BC1D}" type="pres">
      <dgm:prSet presAssocID="{7FA91A81-3D5C-4D12-AD9A-A4A605C6ED3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F92B44-CE74-4C0E-B175-080091CAE63A}" type="pres">
      <dgm:prSet presAssocID="{7FA91A81-3D5C-4D12-AD9A-A4A605C6ED30}" presName="level3hierChild" presStyleCnt="0"/>
      <dgm:spPr/>
    </dgm:pt>
    <dgm:pt modelId="{1A7F275C-CAB6-4B70-9ED6-903AF2DCED30}" type="pres">
      <dgm:prSet presAssocID="{9B669EE7-4195-42CE-A076-D0C051CD1FC3}" presName="conn2-1" presStyleLbl="parChTrans1D2" presStyleIdx="1" presStyleCnt="4"/>
      <dgm:spPr/>
      <dgm:t>
        <a:bodyPr/>
        <a:lstStyle/>
        <a:p>
          <a:endParaRPr lang="cs-CZ"/>
        </a:p>
      </dgm:t>
    </dgm:pt>
    <dgm:pt modelId="{3ACC058A-B77E-460C-9975-1B2E71FE07E8}" type="pres">
      <dgm:prSet presAssocID="{9B669EE7-4195-42CE-A076-D0C051CD1FC3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66CFA56-FE04-44AD-AA6B-2274F86CDA2D}" type="pres">
      <dgm:prSet presAssocID="{17C946E8-C04E-4AD1-8B15-63652DCC3319}" presName="root2" presStyleCnt="0"/>
      <dgm:spPr/>
    </dgm:pt>
    <dgm:pt modelId="{EAC80E3E-E8CA-4F2A-A4E3-3A645F77D32E}" type="pres">
      <dgm:prSet presAssocID="{17C946E8-C04E-4AD1-8B15-63652DCC331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CDE0EC-ED37-4C69-901E-7D111B7CD4CE}" type="pres">
      <dgm:prSet presAssocID="{17C946E8-C04E-4AD1-8B15-63652DCC3319}" presName="level3hierChild" presStyleCnt="0"/>
      <dgm:spPr/>
    </dgm:pt>
    <dgm:pt modelId="{FF981F2D-84F4-4417-81B6-CB17A44F4B19}" type="pres">
      <dgm:prSet presAssocID="{E90659EB-25A1-43CC-B037-AA7346D4D6DE}" presName="conn2-1" presStyleLbl="parChTrans1D2" presStyleIdx="2" presStyleCnt="4"/>
      <dgm:spPr/>
      <dgm:t>
        <a:bodyPr/>
        <a:lstStyle/>
        <a:p>
          <a:endParaRPr lang="cs-CZ"/>
        </a:p>
      </dgm:t>
    </dgm:pt>
    <dgm:pt modelId="{9E57CF5E-E759-4451-8156-AF5E5DF7B9D5}" type="pres">
      <dgm:prSet presAssocID="{E90659EB-25A1-43CC-B037-AA7346D4D6DE}" presName="connTx" presStyleLbl="parChTrans1D2" presStyleIdx="2" presStyleCnt="4"/>
      <dgm:spPr/>
      <dgm:t>
        <a:bodyPr/>
        <a:lstStyle/>
        <a:p>
          <a:endParaRPr lang="cs-CZ"/>
        </a:p>
      </dgm:t>
    </dgm:pt>
    <dgm:pt modelId="{9780BE6E-26E6-4F23-8274-3E4D5466EC9D}" type="pres">
      <dgm:prSet presAssocID="{FC35AE36-AE1C-4015-BF64-20B668DB2D41}" presName="root2" presStyleCnt="0"/>
      <dgm:spPr/>
    </dgm:pt>
    <dgm:pt modelId="{FD30FC77-D706-492F-BBF5-4B813C59754C}" type="pres">
      <dgm:prSet presAssocID="{FC35AE36-AE1C-4015-BF64-20B668DB2D4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FDB86F-BA96-49BC-A4F8-2200AE4AAB63}" type="pres">
      <dgm:prSet presAssocID="{FC35AE36-AE1C-4015-BF64-20B668DB2D41}" presName="level3hierChild" presStyleCnt="0"/>
      <dgm:spPr/>
    </dgm:pt>
    <dgm:pt modelId="{150CCD0D-3DB3-468C-96C1-2C720A90B13F}" type="pres">
      <dgm:prSet presAssocID="{2BAC5B34-74FF-4026-A848-C9EB411577C2}" presName="conn2-1" presStyleLbl="parChTrans1D2" presStyleIdx="3" presStyleCnt="4"/>
      <dgm:spPr/>
      <dgm:t>
        <a:bodyPr/>
        <a:lstStyle/>
        <a:p>
          <a:endParaRPr lang="cs-CZ"/>
        </a:p>
      </dgm:t>
    </dgm:pt>
    <dgm:pt modelId="{31036C64-282A-40CA-BB6A-7262A27E7CCE}" type="pres">
      <dgm:prSet presAssocID="{2BAC5B34-74FF-4026-A848-C9EB411577C2}" presName="connTx" presStyleLbl="parChTrans1D2" presStyleIdx="3" presStyleCnt="4"/>
      <dgm:spPr/>
      <dgm:t>
        <a:bodyPr/>
        <a:lstStyle/>
        <a:p>
          <a:endParaRPr lang="cs-CZ"/>
        </a:p>
      </dgm:t>
    </dgm:pt>
    <dgm:pt modelId="{9DAE801A-426A-4BC3-BB69-F405B28BD02C}" type="pres">
      <dgm:prSet presAssocID="{26155260-E190-43CF-B7D7-2B9B20A98CE7}" presName="root2" presStyleCnt="0"/>
      <dgm:spPr/>
    </dgm:pt>
    <dgm:pt modelId="{08C18ABE-1695-4A98-98DD-9CEA654E09B4}" type="pres">
      <dgm:prSet presAssocID="{26155260-E190-43CF-B7D7-2B9B20A98CE7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4E1822-706F-4DB2-8EF5-649B073E158F}" type="pres">
      <dgm:prSet presAssocID="{26155260-E190-43CF-B7D7-2B9B20A98CE7}" presName="level3hierChild" presStyleCnt="0"/>
      <dgm:spPr/>
    </dgm:pt>
  </dgm:ptLst>
  <dgm:cxnLst>
    <dgm:cxn modelId="{2C735CA3-306E-4714-B142-7B6AFE0ECA10}" type="presOf" srcId="{7FA91A81-3D5C-4D12-AD9A-A4A605C6ED30}" destId="{4C6671AB-DB73-4550-B8EE-469C2D30BC1D}" srcOrd="0" destOrd="0" presId="urn:microsoft.com/office/officeart/2008/layout/HorizontalMultiLevelHierarchy"/>
    <dgm:cxn modelId="{C6CA14D9-08ED-4161-9400-773DBDF25314}" type="presOf" srcId="{26155260-E190-43CF-B7D7-2B9B20A98CE7}" destId="{08C18ABE-1695-4A98-98DD-9CEA654E09B4}" srcOrd="0" destOrd="0" presId="urn:microsoft.com/office/officeart/2008/layout/HorizontalMultiLevelHierarchy"/>
    <dgm:cxn modelId="{4FBC9842-B4DD-496D-8AAD-A8823CC1C2FB}" type="presOf" srcId="{9B669EE7-4195-42CE-A076-D0C051CD1FC3}" destId="{1A7F275C-CAB6-4B70-9ED6-903AF2DCED30}" srcOrd="0" destOrd="0" presId="urn:microsoft.com/office/officeart/2008/layout/HorizontalMultiLevelHierarchy"/>
    <dgm:cxn modelId="{6D1FB55C-D611-465F-96E0-87DC3158332A}" type="presOf" srcId="{E90659EB-25A1-43CC-B037-AA7346D4D6DE}" destId="{FF981F2D-84F4-4417-81B6-CB17A44F4B19}" srcOrd="0" destOrd="0" presId="urn:microsoft.com/office/officeart/2008/layout/HorizontalMultiLevelHierarchy"/>
    <dgm:cxn modelId="{EDCAED1D-D4FB-4347-84AA-46D6F4AEFDCF}" type="presOf" srcId="{B347D108-AE85-41E3-8F4A-2B9FCFE69B55}" destId="{5580E3D2-5CAC-41D6-9E41-9BD9D9212770}" srcOrd="0" destOrd="0" presId="urn:microsoft.com/office/officeart/2008/layout/HorizontalMultiLevelHierarchy"/>
    <dgm:cxn modelId="{5DDB573C-81F1-4117-A0F8-B09D8A98064D}" type="presOf" srcId="{E90659EB-25A1-43CC-B037-AA7346D4D6DE}" destId="{9E57CF5E-E759-4451-8156-AF5E5DF7B9D5}" srcOrd="1" destOrd="0" presId="urn:microsoft.com/office/officeart/2008/layout/HorizontalMultiLevelHierarchy"/>
    <dgm:cxn modelId="{F8F949FB-D3E6-4C8F-AE6D-85EE32B4CE67}" type="presOf" srcId="{1D1CC038-5149-4205-A316-7D9456E2606F}" destId="{E0D54A0F-2498-4F5C-81D1-2BC6D03D5413}" srcOrd="0" destOrd="0" presId="urn:microsoft.com/office/officeart/2008/layout/HorizontalMultiLevelHierarchy"/>
    <dgm:cxn modelId="{87C7B2BC-EE42-4640-BC4F-AF3B96D79AEF}" type="presOf" srcId="{17C946E8-C04E-4AD1-8B15-63652DCC3319}" destId="{EAC80E3E-E8CA-4F2A-A4E3-3A645F77D32E}" srcOrd="0" destOrd="0" presId="urn:microsoft.com/office/officeart/2008/layout/HorizontalMultiLevelHierarchy"/>
    <dgm:cxn modelId="{75E17E61-9337-48FE-BCCC-85103AF39EE8}" type="presOf" srcId="{FC35AE36-AE1C-4015-BF64-20B668DB2D41}" destId="{FD30FC77-D706-492F-BBF5-4B813C59754C}" srcOrd="0" destOrd="0" presId="urn:microsoft.com/office/officeart/2008/layout/HorizontalMultiLevelHierarchy"/>
    <dgm:cxn modelId="{FD2ED813-B2A7-4CEE-997F-71B267206242}" type="presOf" srcId="{2BAC5B34-74FF-4026-A848-C9EB411577C2}" destId="{150CCD0D-3DB3-468C-96C1-2C720A90B13F}" srcOrd="0" destOrd="0" presId="urn:microsoft.com/office/officeart/2008/layout/HorizontalMultiLevelHierarchy"/>
    <dgm:cxn modelId="{57C48C85-0A18-4CE5-A24E-784B2C5DF364}" type="presOf" srcId="{A5CD6D84-4CB1-4D98-86F7-C7219EFF5505}" destId="{DAE9DD2A-FCCF-47A0-8A91-AC21FCAA4644}" srcOrd="0" destOrd="0" presId="urn:microsoft.com/office/officeart/2008/layout/HorizontalMultiLevelHierarchy"/>
    <dgm:cxn modelId="{947A9372-0678-400F-ABBF-094BE6DBE04A}" srcId="{1D1CC038-5149-4205-A316-7D9456E2606F}" destId="{FC35AE36-AE1C-4015-BF64-20B668DB2D41}" srcOrd="2" destOrd="0" parTransId="{E90659EB-25A1-43CC-B037-AA7346D4D6DE}" sibTransId="{32AE4354-75C5-4ECA-851B-300AB25CDDA9}"/>
    <dgm:cxn modelId="{3D5BA3DC-3656-4E1B-A596-99315579D7FA}" type="presOf" srcId="{2BAC5B34-74FF-4026-A848-C9EB411577C2}" destId="{31036C64-282A-40CA-BB6A-7262A27E7CCE}" srcOrd="1" destOrd="0" presId="urn:microsoft.com/office/officeart/2008/layout/HorizontalMultiLevelHierarchy"/>
    <dgm:cxn modelId="{7B60E869-224F-4971-922C-BCE007DC87CA}" srcId="{B347D108-AE85-41E3-8F4A-2B9FCFE69B55}" destId="{1D1CC038-5149-4205-A316-7D9456E2606F}" srcOrd="0" destOrd="0" parTransId="{FA807013-8FC3-4BD7-9CC4-C7694E92E046}" sibTransId="{238969E9-5724-46EB-B867-72AE053FDB26}"/>
    <dgm:cxn modelId="{1104B629-FAAD-4EC8-ADCE-3A4BBAF01C03}" type="presOf" srcId="{9B669EE7-4195-42CE-A076-D0C051CD1FC3}" destId="{3ACC058A-B77E-460C-9975-1B2E71FE07E8}" srcOrd="1" destOrd="0" presId="urn:microsoft.com/office/officeart/2008/layout/HorizontalMultiLevelHierarchy"/>
    <dgm:cxn modelId="{5DA3D0C3-6148-4458-B9D9-F13EFAD52DC3}" srcId="{1D1CC038-5149-4205-A316-7D9456E2606F}" destId="{17C946E8-C04E-4AD1-8B15-63652DCC3319}" srcOrd="1" destOrd="0" parTransId="{9B669EE7-4195-42CE-A076-D0C051CD1FC3}" sibTransId="{DD194EDC-A527-4B87-926B-EBA109521184}"/>
    <dgm:cxn modelId="{BA341D25-9070-46B9-B032-A44ADFBFBAD6}" srcId="{1D1CC038-5149-4205-A316-7D9456E2606F}" destId="{26155260-E190-43CF-B7D7-2B9B20A98CE7}" srcOrd="3" destOrd="0" parTransId="{2BAC5B34-74FF-4026-A848-C9EB411577C2}" sibTransId="{E3BBC731-ED2A-4733-BC02-27F2EB03E4BD}"/>
    <dgm:cxn modelId="{057A688B-73F2-4DC0-9F8B-CE3F5362D678}" type="presOf" srcId="{A5CD6D84-4CB1-4D98-86F7-C7219EFF5505}" destId="{3EE42183-244D-4AFF-BF25-2D03E59FF885}" srcOrd="1" destOrd="0" presId="urn:microsoft.com/office/officeart/2008/layout/HorizontalMultiLevelHierarchy"/>
    <dgm:cxn modelId="{AAE26C94-5158-447E-9719-627EF0BEDF4F}" srcId="{1D1CC038-5149-4205-A316-7D9456E2606F}" destId="{7FA91A81-3D5C-4D12-AD9A-A4A605C6ED30}" srcOrd="0" destOrd="0" parTransId="{A5CD6D84-4CB1-4D98-86F7-C7219EFF5505}" sibTransId="{BAD31986-3164-4098-BB81-C133E1C92169}"/>
    <dgm:cxn modelId="{B3B64F35-8354-4DA6-A36A-ABB8075AED64}" type="presParOf" srcId="{5580E3D2-5CAC-41D6-9E41-9BD9D9212770}" destId="{61EDC494-05FB-40C7-8DB5-5F67BD38AD23}" srcOrd="0" destOrd="0" presId="urn:microsoft.com/office/officeart/2008/layout/HorizontalMultiLevelHierarchy"/>
    <dgm:cxn modelId="{3797371A-5E27-4B10-9285-859940921158}" type="presParOf" srcId="{61EDC494-05FB-40C7-8DB5-5F67BD38AD23}" destId="{E0D54A0F-2498-4F5C-81D1-2BC6D03D5413}" srcOrd="0" destOrd="0" presId="urn:microsoft.com/office/officeart/2008/layout/HorizontalMultiLevelHierarchy"/>
    <dgm:cxn modelId="{C78EED69-B8ED-4005-BDE9-FC7EBDE563FC}" type="presParOf" srcId="{61EDC494-05FB-40C7-8DB5-5F67BD38AD23}" destId="{0D927AD3-1E7E-4C99-9FA3-13095300B3F9}" srcOrd="1" destOrd="0" presId="urn:microsoft.com/office/officeart/2008/layout/HorizontalMultiLevelHierarchy"/>
    <dgm:cxn modelId="{7262F696-4FFB-4EE8-9A22-5C6CF9317B99}" type="presParOf" srcId="{0D927AD3-1E7E-4C99-9FA3-13095300B3F9}" destId="{DAE9DD2A-FCCF-47A0-8A91-AC21FCAA4644}" srcOrd="0" destOrd="0" presId="urn:microsoft.com/office/officeart/2008/layout/HorizontalMultiLevelHierarchy"/>
    <dgm:cxn modelId="{37E9F1C1-08ED-4C1E-B3CA-C9184B95C5F5}" type="presParOf" srcId="{DAE9DD2A-FCCF-47A0-8A91-AC21FCAA4644}" destId="{3EE42183-244D-4AFF-BF25-2D03E59FF885}" srcOrd="0" destOrd="0" presId="urn:microsoft.com/office/officeart/2008/layout/HorizontalMultiLevelHierarchy"/>
    <dgm:cxn modelId="{2FF076E9-135E-4FF4-830D-FF848FB80692}" type="presParOf" srcId="{0D927AD3-1E7E-4C99-9FA3-13095300B3F9}" destId="{1C9E6D5B-0A4C-4A5E-B244-9B23F91EF792}" srcOrd="1" destOrd="0" presId="urn:microsoft.com/office/officeart/2008/layout/HorizontalMultiLevelHierarchy"/>
    <dgm:cxn modelId="{F7547B3E-AE0C-48A4-A6BC-EB6B2EEBEF34}" type="presParOf" srcId="{1C9E6D5B-0A4C-4A5E-B244-9B23F91EF792}" destId="{4C6671AB-DB73-4550-B8EE-469C2D30BC1D}" srcOrd="0" destOrd="0" presId="urn:microsoft.com/office/officeart/2008/layout/HorizontalMultiLevelHierarchy"/>
    <dgm:cxn modelId="{F61DE67F-76A8-4D72-B483-C74923B07583}" type="presParOf" srcId="{1C9E6D5B-0A4C-4A5E-B244-9B23F91EF792}" destId="{DAF92B44-CE74-4C0E-B175-080091CAE63A}" srcOrd="1" destOrd="0" presId="urn:microsoft.com/office/officeart/2008/layout/HorizontalMultiLevelHierarchy"/>
    <dgm:cxn modelId="{EF2C7657-6354-4628-A040-65965D2A3C80}" type="presParOf" srcId="{0D927AD3-1E7E-4C99-9FA3-13095300B3F9}" destId="{1A7F275C-CAB6-4B70-9ED6-903AF2DCED30}" srcOrd="2" destOrd="0" presId="urn:microsoft.com/office/officeart/2008/layout/HorizontalMultiLevelHierarchy"/>
    <dgm:cxn modelId="{D26FA9E3-558A-4876-841F-13C8C90BB6D0}" type="presParOf" srcId="{1A7F275C-CAB6-4B70-9ED6-903AF2DCED30}" destId="{3ACC058A-B77E-460C-9975-1B2E71FE07E8}" srcOrd="0" destOrd="0" presId="urn:microsoft.com/office/officeart/2008/layout/HorizontalMultiLevelHierarchy"/>
    <dgm:cxn modelId="{869A1701-4A42-4009-BEAA-89A5960051C7}" type="presParOf" srcId="{0D927AD3-1E7E-4C99-9FA3-13095300B3F9}" destId="{F66CFA56-FE04-44AD-AA6B-2274F86CDA2D}" srcOrd="3" destOrd="0" presId="urn:microsoft.com/office/officeart/2008/layout/HorizontalMultiLevelHierarchy"/>
    <dgm:cxn modelId="{743AC8E5-9B17-4B02-A155-20CCD1C6DE12}" type="presParOf" srcId="{F66CFA56-FE04-44AD-AA6B-2274F86CDA2D}" destId="{EAC80E3E-E8CA-4F2A-A4E3-3A645F77D32E}" srcOrd="0" destOrd="0" presId="urn:microsoft.com/office/officeart/2008/layout/HorizontalMultiLevelHierarchy"/>
    <dgm:cxn modelId="{44E83CE0-181A-4116-B962-D67746A4B32D}" type="presParOf" srcId="{F66CFA56-FE04-44AD-AA6B-2274F86CDA2D}" destId="{CACDE0EC-ED37-4C69-901E-7D111B7CD4CE}" srcOrd="1" destOrd="0" presId="urn:microsoft.com/office/officeart/2008/layout/HorizontalMultiLevelHierarchy"/>
    <dgm:cxn modelId="{B67C67C3-8C30-4779-9CE4-CF86A7080708}" type="presParOf" srcId="{0D927AD3-1E7E-4C99-9FA3-13095300B3F9}" destId="{FF981F2D-84F4-4417-81B6-CB17A44F4B19}" srcOrd="4" destOrd="0" presId="urn:microsoft.com/office/officeart/2008/layout/HorizontalMultiLevelHierarchy"/>
    <dgm:cxn modelId="{6D56AE2D-B14F-458C-ABC6-25BB14DA6661}" type="presParOf" srcId="{FF981F2D-84F4-4417-81B6-CB17A44F4B19}" destId="{9E57CF5E-E759-4451-8156-AF5E5DF7B9D5}" srcOrd="0" destOrd="0" presId="urn:microsoft.com/office/officeart/2008/layout/HorizontalMultiLevelHierarchy"/>
    <dgm:cxn modelId="{DCCF1A3B-CE05-4B95-A5E5-31324F644799}" type="presParOf" srcId="{0D927AD3-1E7E-4C99-9FA3-13095300B3F9}" destId="{9780BE6E-26E6-4F23-8274-3E4D5466EC9D}" srcOrd="5" destOrd="0" presId="urn:microsoft.com/office/officeart/2008/layout/HorizontalMultiLevelHierarchy"/>
    <dgm:cxn modelId="{1391A54C-98A0-4E2B-A77F-BE200DECC433}" type="presParOf" srcId="{9780BE6E-26E6-4F23-8274-3E4D5466EC9D}" destId="{FD30FC77-D706-492F-BBF5-4B813C59754C}" srcOrd="0" destOrd="0" presId="urn:microsoft.com/office/officeart/2008/layout/HorizontalMultiLevelHierarchy"/>
    <dgm:cxn modelId="{331F8913-A9BB-41FF-975E-93E51B00072D}" type="presParOf" srcId="{9780BE6E-26E6-4F23-8274-3E4D5466EC9D}" destId="{45FDB86F-BA96-49BC-A4F8-2200AE4AAB63}" srcOrd="1" destOrd="0" presId="urn:microsoft.com/office/officeart/2008/layout/HorizontalMultiLevelHierarchy"/>
    <dgm:cxn modelId="{4B3D1C19-F501-4326-9B6D-4224A6071F47}" type="presParOf" srcId="{0D927AD3-1E7E-4C99-9FA3-13095300B3F9}" destId="{150CCD0D-3DB3-468C-96C1-2C720A90B13F}" srcOrd="6" destOrd="0" presId="urn:microsoft.com/office/officeart/2008/layout/HorizontalMultiLevelHierarchy"/>
    <dgm:cxn modelId="{A0DF37D3-5984-4D60-A2DA-CC7F7C791D08}" type="presParOf" srcId="{150CCD0D-3DB3-468C-96C1-2C720A90B13F}" destId="{31036C64-282A-40CA-BB6A-7262A27E7CCE}" srcOrd="0" destOrd="0" presId="urn:microsoft.com/office/officeart/2008/layout/HorizontalMultiLevelHierarchy"/>
    <dgm:cxn modelId="{CFC771C1-3CCE-44E6-85FF-2301562B95C0}" type="presParOf" srcId="{0D927AD3-1E7E-4C99-9FA3-13095300B3F9}" destId="{9DAE801A-426A-4BC3-BB69-F405B28BD02C}" srcOrd="7" destOrd="0" presId="urn:microsoft.com/office/officeart/2008/layout/HorizontalMultiLevelHierarchy"/>
    <dgm:cxn modelId="{802B54F0-E597-4F86-A788-2E9D129675C7}" type="presParOf" srcId="{9DAE801A-426A-4BC3-BB69-F405B28BD02C}" destId="{08C18ABE-1695-4A98-98DD-9CEA654E09B4}" srcOrd="0" destOrd="0" presId="urn:microsoft.com/office/officeart/2008/layout/HorizontalMultiLevelHierarchy"/>
    <dgm:cxn modelId="{87D1E6F3-C489-46FA-8946-E3BE463AB502}" type="presParOf" srcId="{9DAE801A-426A-4BC3-BB69-F405B28BD02C}" destId="{274E1822-706F-4DB2-8EF5-649B073E15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47D108-AE85-41E3-8F4A-2B9FCFE69B5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D1CC038-5149-4205-A316-7D9456E2606F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FA807013-8FC3-4BD7-9CC4-C7694E92E046}" type="parTrans" cxnId="{7B60E869-224F-4971-922C-BCE007DC87CA}">
      <dgm:prSet/>
      <dgm:spPr/>
      <dgm:t>
        <a:bodyPr/>
        <a:lstStyle/>
        <a:p>
          <a:endParaRPr lang="cs-CZ"/>
        </a:p>
      </dgm:t>
    </dgm:pt>
    <dgm:pt modelId="{238969E9-5724-46EB-B867-72AE053FDB26}" type="sibTrans" cxnId="{7B60E869-224F-4971-922C-BCE007DC87CA}">
      <dgm:prSet/>
      <dgm:spPr/>
      <dgm:t>
        <a:bodyPr/>
        <a:lstStyle/>
        <a:p>
          <a:endParaRPr lang="cs-CZ"/>
        </a:p>
      </dgm:t>
    </dgm:pt>
    <dgm:pt modelId="{7FA91A81-3D5C-4D12-AD9A-A4A605C6ED30}">
      <dgm:prSet phldrT="[Text]"/>
      <dgm:spPr/>
      <dgm:t>
        <a:bodyPr/>
        <a:lstStyle/>
        <a:p>
          <a:r>
            <a:rPr lang="cs-CZ" dirty="0" smtClean="0"/>
            <a:t>Rozhovory, diskuze</a:t>
          </a:r>
          <a:endParaRPr lang="cs-CZ" dirty="0"/>
        </a:p>
      </dgm:t>
    </dgm:pt>
    <dgm:pt modelId="{A5CD6D84-4CB1-4D98-86F7-C7219EFF5505}" type="parTrans" cxnId="{AAE26C94-5158-447E-9719-627EF0BEDF4F}">
      <dgm:prSet/>
      <dgm:spPr/>
      <dgm:t>
        <a:bodyPr/>
        <a:lstStyle/>
        <a:p>
          <a:endParaRPr lang="cs-CZ"/>
        </a:p>
      </dgm:t>
    </dgm:pt>
    <dgm:pt modelId="{BAD31986-3164-4098-BB81-C133E1C92169}" type="sibTrans" cxnId="{AAE26C94-5158-447E-9719-627EF0BEDF4F}">
      <dgm:prSet/>
      <dgm:spPr/>
      <dgm:t>
        <a:bodyPr/>
        <a:lstStyle/>
        <a:p>
          <a:endParaRPr lang="cs-CZ"/>
        </a:p>
      </dgm:t>
    </dgm:pt>
    <dgm:pt modelId="{FC35AE36-AE1C-4015-BF64-20B668DB2D41}">
      <dgm:prSet phldrT="[Text]"/>
      <dgm:spPr/>
      <dgm:t>
        <a:bodyPr/>
        <a:lstStyle/>
        <a:p>
          <a:r>
            <a:rPr lang="cs-CZ" dirty="0" smtClean="0"/>
            <a:t>Sdílení zkušeností</a:t>
          </a:r>
          <a:endParaRPr lang="cs-CZ" dirty="0"/>
        </a:p>
      </dgm:t>
    </dgm:pt>
    <dgm:pt modelId="{E90659EB-25A1-43CC-B037-AA7346D4D6DE}" type="parTrans" cxnId="{947A9372-0678-400F-ABBF-094BE6DBE04A}">
      <dgm:prSet/>
      <dgm:spPr/>
      <dgm:t>
        <a:bodyPr/>
        <a:lstStyle/>
        <a:p>
          <a:endParaRPr lang="cs-CZ"/>
        </a:p>
      </dgm:t>
    </dgm:pt>
    <dgm:pt modelId="{32AE4354-75C5-4ECA-851B-300AB25CDDA9}" type="sibTrans" cxnId="{947A9372-0678-400F-ABBF-094BE6DBE04A}">
      <dgm:prSet/>
      <dgm:spPr/>
      <dgm:t>
        <a:bodyPr/>
        <a:lstStyle/>
        <a:p>
          <a:endParaRPr lang="cs-CZ"/>
        </a:p>
      </dgm:t>
    </dgm:pt>
    <dgm:pt modelId="{17C946E8-C04E-4AD1-8B15-63652DCC3319}">
      <dgm:prSet phldrT="[Text]"/>
      <dgm:spPr/>
      <dgm:t>
        <a:bodyPr/>
        <a:lstStyle/>
        <a:p>
          <a:r>
            <a:rPr lang="cs-CZ" dirty="0" smtClean="0"/>
            <a:t>Dny otevřených dveří</a:t>
          </a:r>
          <a:endParaRPr lang="cs-CZ" dirty="0"/>
        </a:p>
      </dgm:t>
    </dgm:pt>
    <dgm:pt modelId="{9B669EE7-4195-42CE-A076-D0C051CD1FC3}" type="parTrans" cxnId="{5DA3D0C3-6148-4458-B9D9-F13EFAD52DC3}">
      <dgm:prSet/>
      <dgm:spPr/>
      <dgm:t>
        <a:bodyPr/>
        <a:lstStyle/>
        <a:p>
          <a:endParaRPr lang="cs-CZ"/>
        </a:p>
      </dgm:t>
    </dgm:pt>
    <dgm:pt modelId="{DD194EDC-A527-4B87-926B-EBA109521184}" type="sibTrans" cxnId="{5DA3D0C3-6148-4458-B9D9-F13EFAD52DC3}">
      <dgm:prSet/>
      <dgm:spPr/>
      <dgm:t>
        <a:bodyPr/>
        <a:lstStyle/>
        <a:p>
          <a:endParaRPr lang="cs-CZ"/>
        </a:p>
      </dgm:t>
    </dgm:pt>
    <dgm:pt modelId="{5DAEA616-C98C-499E-834C-D4D50D2577F1}">
      <dgm:prSet phldrT="[Text]"/>
      <dgm:spPr/>
      <dgm:t>
        <a:bodyPr/>
        <a:lstStyle/>
        <a:p>
          <a:r>
            <a:rPr lang="cs-CZ" dirty="0" smtClean="0"/>
            <a:t>Otevřené zdroje</a:t>
          </a:r>
          <a:endParaRPr lang="cs-CZ" dirty="0"/>
        </a:p>
      </dgm:t>
    </dgm:pt>
    <dgm:pt modelId="{F7216073-FA91-41D3-AC47-17E8024F70EC}" type="parTrans" cxnId="{AC3E1B28-252B-4308-8B2C-BF70CB099F94}">
      <dgm:prSet/>
      <dgm:spPr/>
      <dgm:t>
        <a:bodyPr/>
        <a:lstStyle/>
        <a:p>
          <a:endParaRPr lang="cs-CZ"/>
        </a:p>
      </dgm:t>
    </dgm:pt>
    <dgm:pt modelId="{ECF87D3C-2E3B-4974-899E-D42165CB8259}" type="sibTrans" cxnId="{AC3E1B28-252B-4308-8B2C-BF70CB099F94}">
      <dgm:prSet/>
      <dgm:spPr/>
      <dgm:t>
        <a:bodyPr/>
        <a:lstStyle/>
        <a:p>
          <a:endParaRPr lang="cs-CZ"/>
        </a:p>
      </dgm:t>
    </dgm:pt>
    <dgm:pt modelId="{5580E3D2-5CAC-41D6-9E41-9BD9D9212770}" type="pres">
      <dgm:prSet presAssocID="{B347D108-AE85-41E3-8F4A-2B9FCFE69B5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EDC494-05FB-40C7-8DB5-5F67BD38AD23}" type="pres">
      <dgm:prSet presAssocID="{1D1CC038-5149-4205-A316-7D9456E2606F}" presName="root1" presStyleCnt="0"/>
      <dgm:spPr/>
    </dgm:pt>
    <dgm:pt modelId="{E0D54A0F-2498-4F5C-81D1-2BC6D03D5413}" type="pres">
      <dgm:prSet presAssocID="{1D1CC038-5149-4205-A316-7D9456E2606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927AD3-1E7E-4C99-9FA3-13095300B3F9}" type="pres">
      <dgm:prSet presAssocID="{1D1CC038-5149-4205-A316-7D9456E2606F}" presName="level2hierChild" presStyleCnt="0"/>
      <dgm:spPr/>
    </dgm:pt>
    <dgm:pt modelId="{DAE9DD2A-FCCF-47A0-8A91-AC21FCAA4644}" type="pres">
      <dgm:prSet presAssocID="{A5CD6D84-4CB1-4D98-86F7-C7219EFF5505}" presName="conn2-1" presStyleLbl="parChTrans1D2" presStyleIdx="0" presStyleCnt="4"/>
      <dgm:spPr/>
      <dgm:t>
        <a:bodyPr/>
        <a:lstStyle/>
        <a:p>
          <a:endParaRPr lang="cs-CZ"/>
        </a:p>
      </dgm:t>
    </dgm:pt>
    <dgm:pt modelId="{3EE42183-244D-4AFF-BF25-2D03E59FF885}" type="pres">
      <dgm:prSet presAssocID="{A5CD6D84-4CB1-4D98-86F7-C7219EFF5505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C9E6D5B-0A4C-4A5E-B244-9B23F91EF792}" type="pres">
      <dgm:prSet presAssocID="{7FA91A81-3D5C-4D12-AD9A-A4A605C6ED30}" presName="root2" presStyleCnt="0"/>
      <dgm:spPr/>
    </dgm:pt>
    <dgm:pt modelId="{4C6671AB-DB73-4550-B8EE-469C2D30BC1D}" type="pres">
      <dgm:prSet presAssocID="{7FA91A81-3D5C-4D12-AD9A-A4A605C6ED3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F92B44-CE74-4C0E-B175-080091CAE63A}" type="pres">
      <dgm:prSet presAssocID="{7FA91A81-3D5C-4D12-AD9A-A4A605C6ED30}" presName="level3hierChild" presStyleCnt="0"/>
      <dgm:spPr/>
    </dgm:pt>
    <dgm:pt modelId="{1A7F275C-CAB6-4B70-9ED6-903AF2DCED30}" type="pres">
      <dgm:prSet presAssocID="{9B669EE7-4195-42CE-A076-D0C051CD1FC3}" presName="conn2-1" presStyleLbl="parChTrans1D2" presStyleIdx="1" presStyleCnt="4"/>
      <dgm:spPr/>
      <dgm:t>
        <a:bodyPr/>
        <a:lstStyle/>
        <a:p>
          <a:endParaRPr lang="cs-CZ"/>
        </a:p>
      </dgm:t>
    </dgm:pt>
    <dgm:pt modelId="{3ACC058A-B77E-460C-9975-1B2E71FE07E8}" type="pres">
      <dgm:prSet presAssocID="{9B669EE7-4195-42CE-A076-D0C051CD1FC3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66CFA56-FE04-44AD-AA6B-2274F86CDA2D}" type="pres">
      <dgm:prSet presAssocID="{17C946E8-C04E-4AD1-8B15-63652DCC3319}" presName="root2" presStyleCnt="0"/>
      <dgm:spPr/>
    </dgm:pt>
    <dgm:pt modelId="{EAC80E3E-E8CA-4F2A-A4E3-3A645F77D32E}" type="pres">
      <dgm:prSet presAssocID="{17C946E8-C04E-4AD1-8B15-63652DCC331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CDE0EC-ED37-4C69-901E-7D111B7CD4CE}" type="pres">
      <dgm:prSet presAssocID="{17C946E8-C04E-4AD1-8B15-63652DCC3319}" presName="level3hierChild" presStyleCnt="0"/>
      <dgm:spPr/>
    </dgm:pt>
    <dgm:pt modelId="{FF981F2D-84F4-4417-81B6-CB17A44F4B19}" type="pres">
      <dgm:prSet presAssocID="{E90659EB-25A1-43CC-B037-AA7346D4D6DE}" presName="conn2-1" presStyleLbl="parChTrans1D2" presStyleIdx="2" presStyleCnt="4"/>
      <dgm:spPr/>
      <dgm:t>
        <a:bodyPr/>
        <a:lstStyle/>
        <a:p>
          <a:endParaRPr lang="cs-CZ"/>
        </a:p>
      </dgm:t>
    </dgm:pt>
    <dgm:pt modelId="{9E57CF5E-E759-4451-8156-AF5E5DF7B9D5}" type="pres">
      <dgm:prSet presAssocID="{E90659EB-25A1-43CC-B037-AA7346D4D6DE}" presName="connTx" presStyleLbl="parChTrans1D2" presStyleIdx="2" presStyleCnt="4"/>
      <dgm:spPr/>
      <dgm:t>
        <a:bodyPr/>
        <a:lstStyle/>
        <a:p>
          <a:endParaRPr lang="cs-CZ"/>
        </a:p>
      </dgm:t>
    </dgm:pt>
    <dgm:pt modelId="{9780BE6E-26E6-4F23-8274-3E4D5466EC9D}" type="pres">
      <dgm:prSet presAssocID="{FC35AE36-AE1C-4015-BF64-20B668DB2D41}" presName="root2" presStyleCnt="0"/>
      <dgm:spPr/>
    </dgm:pt>
    <dgm:pt modelId="{FD30FC77-D706-492F-BBF5-4B813C59754C}" type="pres">
      <dgm:prSet presAssocID="{FC35AE36-AE1C-4015-BF64-20B668DB2D4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FDB86F-BA96-49BC-A4F8-2200AE4AAB63}" type="pres">
      <dgm:prSet presAssocID="{FC35AE36-AE1C-4015-BF64-20B668DB2D41}" presName="level3hierChild" presStyleCnt="0"/>
      <dgm:spPr/>
    </dgm:pt>
    <dgm:pt modelId="{F558A9DF-1A79-4DE9-ABA2-DF44AA6C079F}" type="pres">
      <dgm:prSet presAssocID="{F7216073-FA91-41D3-AC47-17E8024F70EC}" presName="conn2-1" presStyleLbl="parChTrans1D2" presStyleIdx="3" presStyleCnt="4"/>
      <dgm:spPr/>
      <dgm:t>
        <a:bodyPr/>
        <a:lstStyle/>
        <a:p>
          <a:endParaRPr lang="cs-CZ"/>
        </a:p>
      </dgm:t>
    </dgm:pt>
    <dgm:pt modelId="{1C1618FE-4A07-47B4-AEA0-4A94E29C971D}" type="pres">
      <dgm:prSet presAssocID="{F7216073-FA91-41D3-AC47-17E8024F70EC}" presName="connTx" presStyleLbl="parChTrans1D2" presStyleIdx="3" presStyleCnt="4"/>
      <dgm:spPr/>
      <dgm:t>
        <a:bodyPr/>
        <a:lstStyle/>
        <a:p>
          <a:endParaRPr lang="cs-CZ"/>
        </a:p>
      </dgm:t>
    </dgm:pt>
    <dgm:pt modelId="{59DD746D-08F5-4B86-BF75-33802B4412D4}" type="pres">
      <dgm:prSet presAssocID="{5DAEA616-C98C-499E-834C-D4D50D2577F1}" presName="root2" presStyleCnt="0"/>
      <dgm:spPr/>
    </dgm:pt>
    <dgm:pt modelId="{F6AC57E6-704C-4A10-A423-BD56FB6FC762}" type="pres">
      <dgm:prSet presAssocID="{5DAEA616-C98C-499E-834C-D4D50D2577F1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B6E56D-A6B3-4EEF-A26F-B1925EB4E981}" type="pres">
      <dgm:prSet presAssocID="{5DAEA616-C98C-499E-834C-D4D50D2577F1}" presName="level3hierChild" presStyleCnt="0"/>
      <dgm:spPr/>
    </dgm:pt>
  </dgm:ptLst>
  <dgm:cxnLst>
    <dgm:cxn modelId="{A158AED1-1841-47FD-A871-460AEA05AD0A}" type="presOf" srcId="{E90659EB-25A1-43CC-B037-AA7346D4D6DE}" destId="{9E57CF5E-E759-4451-8156-AF5E5DF7B9D5}" srcOrd="1" destOrd="0" presId="urn:microsoft.com/office/officeart/2008/layout/HorizontalMultiLevelHierarchy"/>
    <dgm:cxn modelId="{09747A72-227B-4DFE-9765-4D55C83081A3}" type="presOf" srcId="{9B669EE7-4195-42CE-A076-D0C051CD1FC3}" destId="{3ACC058A-B77E-460C-9975-1B2E71FE07E8}" srcOrd="1" destOrd="0" presId="urn:microsoft.com/office/officeart/2008/layout/HorizontalMultiLevelHierarchy"/>
    <dgm:cxn modelId="{B95286E5-50A9-4B30-ACF6-65756F2A3AA5}" type="presOf" srcId="{9B669EE7-4195-42CE-A076-D0C051CD1FC3}" destId="{1A7F275C-CAB6-4B70-9ED6-903AF2DCED30}" srcOrd="0" destOrd="0" presId="urn:microsoft.com/office/officeart/2008/layout/HorizontalMultiLevelHierarchy"/>
    <dgm:cxn modelId="{AC3E1B28-252B-4308-8B2C-BF70CB099F94}" srcId="{1D1CC038-5149-4205-A316-7D9456E2606F}" destId="{5DAEA616-C98C-499E-834C-D4D50D2577F1}" srcOrd="3" destOrd="0" parTransId="{F7216073-FA91-41D3-AC47-17E8024F70EC}" sibTransId="{ECF87D3C-2E3B-4974-899E-D42165CB8259}"/>
    <dgm:cxn modelId="{4B33B17D-6288-4273-A8A5-35C36BABA6F1}" type="presOf" srcId="{A5CD6D84-4CB1-4D98-86F7-C7219EFF5505}" destId="{DAE9DD2A-FCCF-47A0-8A91-AC21FCAA4644}" srcOrd="0" destOrd="0" presId="urn:microsoft.com/office/officeart/2008/layout/HorizontalMultiLevelHierarchy"/>
    <dgm:cxn modelId="{A721B806-2B42-4AAF-8A05-F70080EDFB70}" type="presOf" srcId="{B347D108-AE85-41E3-8F4A-2B9FCFE69B55}" destId="{5580E3D2-5CAC-41D6-9E41-9BD9D9212770}" srcOrd="0" destOrd="0" presId="urn:microsoft.com/office/officeart/2008/layout/HorizontalMultiLevelHierarchy"/>
    <dgm:cxn modelId="{34E00C55-306D-4272-AA1B-370C02829128}" type="presOf" srcId="{17C946E8-C04E-4AD1-8B15-63652DCC3319}" destId="{EAC80E3E-E8CA-4F2A-A4E3-3A645F77D32E}" srcOrd="0" destOrd="0" presId="urn:microsoft.com/office/officeart/2008/layout/HorizontalMultiLevelHierarchy"/>
    <dgm:cxn modelId="{86F51FB4-E431-42B2-A6EC-BBDB63642B65}" type="presOf" srcId="{5DAEA616-C98C-499E-834C-D4D50D2577F1}" destId="{F6AC57E6-704C-4A10-A423-BD56FB6FC762}" srcOrd="0" destOrd="0" presId="urn:microsoft.com/office/officeart/2008/layout/HorizontalMultiLevelHierarchy"/>
    <dgm:cxn modelId="{947A9372-0678-400F-ABBF-094BE6DBE04A}" srcId="{1D1CC038-5149-4205-A316-7D9456E2606F}" destId="{FC35AE36-AE1C-4015-BF64-20B668DB2D41}" srcOrd="2" destOrd="0" parTransId="{E90659EB-25A1-43CC-B037-AA7346D4D6DE}" sibTransId="{32AE4354-75C5-4ECA-851B-300AB25CDDA9}"/>
    <dgm:cxn modelId="{AD6FB379-3F09-49F3-AEB6-D174FF217C30}" type="presOf" srcId="{F7216073-FA91-41D3-AC47-17E8024F70EC}" destId="{1C1618FE-4A07-47B4-AEA0-4A94E29C971D}" srcOrd="1" destOrd="0" presId="urn:microsoft.com/office/officeart/2008/layout/HorizontalMultiLevelHierarchy"/>
    <dgm:cxn modelId="{EDCEE332-9BD5-43E1-BB6E-8BDF2D54DC04}" type="presOf" srcId="{7FA91A81-3D5C-4D12-AD9A-A4A605C6ED30}" destId="{4C6671AB-DB73-4550-B8EE-469C2D30BC1D}" srcOrd="0" destOrd="0" presId="urn:microsoft.com/office/officeart/2008/layout/HorizontalMultiLevelHierarchy"/>
    <dgm:cxn modelId="{E2AFBEE3-921E-46C7-8566-D11F74E42900}" type="presOf" srcId="{A5CD6D84-4CB1-4D98-86F7-C7219EFF5505}" destId="{3EE42183-244D-4AFF-BF25-2D03E59FF885}" srcOrd="1" destOrd="0" presId="urn:microsoft.com/office/officeart/2008/layout/HorizontalMultiLevelHierarchy"/>
    <dgm:cxn modelId="{7B60E869-224F-4971-922C-BCE007DC87CA}" srcId="{B347D108-AE85-41E3-8F4A-2B9FCFE69B55}" destId="{1D1CC038-5149-4205-A316-7D9456E2606F}" srcOrd="0" destOrd="0" parTransId="{FA807013-8FC3-4BD7-9CC4-C7694E92E046}" sibTransId="{238969E9-5724-46EB-B867-72AE053FDB26}"/>
    <dgm:cxn modelId="{5DA3D0C3-6148-4458-B9D9-F13EFAD52DC3}" srcId="{1D1CC038-5149-4205-A316-7D9456E2606F}" destId="{17C946E8-C04E-4AD1-8B15-63652DCC3319}" srcOrd="1" destOrd="0" parTransId="{9B669EE7-4195-42CE-A076-D0C051CD1FC3}" sibTransId="{DD194EDC-A527-4B87-926B-EBA109521184}"/>
    <dgm:cxn modelId="{5BBE4D6F-D097-4C6C-BA15-FD7F82CB503C}" type="presOf" srcId="{F7216073-FA91-41D3-AC47-17E8024F70EC}" destId="{F558A9DF-1A79-4DE9-ABA2-DF44AA6C079F}" srcOrd="0" destOrd="0" presId="urn:microsoft.com/office/officeart/2008/layout/HorizontalMultiLevelHierarchy"/>
    <dgm:cxn modelId="{9E1DA80B-E0A2-4502-BF76-66D25720E338}" type="presOf" srcId="{1D1CC038-5149-4205-A316-7D9456E2606F}" destId="{E0D54A0F-2498-4F5C-81D1-2BC6D03D5413}" srcOrd="0" destOrd="0" presId="urn:microsoft.com/office/officeart/2008/layout/HorizontalMultiLevelHierarchy"/>
    <dgm:cxn modelId="{AAE26C94-5158-447E-9719-627EF0BEDF4F}" srcId="{1D1CC038-5149-4205-A316-7D9456E2606F}" destId="{7FA91A81-3D5C-4D12-AD9A-A4A605C6ED30}" srcOrd="0" destOrd="0" parTransId="{A5CD6D84-4CB1-4D98-86F7-C7219EFF5505}" sibTransId="{BAD31986-3164-4098-BB81-C133E1C92169}"/>
    <dgm:cxn modelId="{CBE5A4FE-5F64-4B8A-ACA5-7849F8D67927}" type="presOf" srcId="{E90659EB-25A1-43CC-B037-AA7346D4D6DE}" destId="{FF981F2D-84F4-4417-81B6-CB17A44F4B19}" srcOrd="0" destOrd="0" presId="urn:microsoft.com/office/officeart/2008/layout/HorizontalMultiLevelHierarchy"/>
    <dgm:cxn modelId="{91C620A7-8489-464A-98F6-F72A2501B543}" type="presOf" srcId="{FC35AE36-AE1C-4015-BF64-20B668DB2D41}" destId="{FD30FC77-D706-492F-BBF5-4B813C59754C}" srcOrd="0" destOrd="0" presId="urn:microsoft.com/office/officeart/2008/layout/HorizontalMultiLevelHierarchy"/>
    <dgm:cxn modelId="{69D7A584-D8E5-4F65-A66D-E57CBFC56C4A}" type="presParOf" srcId="{5580E3D2-5CAC-41D6-9E41-9BD9D9212770}" destId="{61EDC494-05FB-40C7-8DB5-5F67BD38AD23}" srcOrd="0" destOrd="0" presId="urn:microsoft.com/office/officeart/2008/layout/HorizontalMultiLevelHierarchy"/>
    <dgm:cxn modelId="{8E299BF1-077E-4CCF-B1F5-C2C93575AC54}" type="presParOf" srcId="{61EDC494-05FB-40C7-8DB5-5F67BD38AD23}" destId="{E0D54A0F-2498-4F5C-81D1-2BC6D03D5413}" srcOrd="0" destOrd="0" presId="urn:microsoft.com/office/officeart/2008/layout/HorizontalMultiLevelHierarchy"/>
    <dgm:cxn modelId="{15831422-C2A5-4D89-8104-5791FAD6D03F}" type="presParOf" srcId="{61EDC494-05FB-40C7-8DB5-5F67BD38AD23}" destId="{0D927AD3-1E7E-4C99-9FA3-13095300B3F9}" srcOrd="1" destOrd="0" presId="urn:microsoft.com/office/officeart/2008/layout/HorizontalMultiLevelHierarchy"/>
    <dgm:cxn modelId="{32F41976-DA95-4D19-B612-8C4414BFCE72}" type="presParOf" srcId="{0D927AD3-1E7E-4C99-9FA3-13095300B3F9}" destId="{DAE9DD2A-FCCF-47A0-8A91-AC21FCAA4644}" srcOrd="0" destOrd="0" presId="urn:microsoft.com/office/officeart/2008/layout/HorizontalMultiLevelHierarchy"/>
    <dgm:cxn modelId="{26838E82-CB9C-478A-9068-46F8078E72E0}" type="presParOf" srcId="{DAE9DD2A-FCCF-47A0-8A91-AC21FCAA4644}" destId="{3EE42183-244D-4AFF-BF25-2D03E59FF885}" srcOrd="0" destOrd="0" presId="urn:microsoft.com/office/officeart/2008/layout/HorizontalMultiLevelHierarchy"/>
    <dgm:cxn modelId="{C31DBEAB-8945-4688-B118-D49A2AAE9EBD}" type="presParOf" srcId="{0D927AD3-1E7E-4C99-9FA3-13095300B3F9}" destId="{1C9E6D5B-0A4C-4A5E-B244-9B23F91EF792}" srcOrd="1" destOrd="0" presId="urn:microsoft.com/office/officeart/2008/layout/HorizontalMultiLevelHierarchy"/>
    <dgm:cxn modelId="{6A771126-E3B6-432E-B986-5D8976DFFBCF}" type="presParOf" srcId="{1C9E6D5B-0A4C-4A5E-B244-9B23F91EF792}" destId="{4C6671AB-DB73-4550-B8EE-469C2D30BC1D}" srcOrd="0" destOrd="0" presId="urn:microsoft.com/office/officeart/2008/layout/HorizontalMultiLevelHierarchy"/>
    <dgm:cxn modelId="{E48BF04F-4FBD-4C52-B341-A3C347D7F59F}" type="presParOf" srcId="{1C9E6D5B-0A4C-4A5E-B244-9B23F91EF792}" destId="{DAF92B44-CE74-4C0E-B175-080091CAE63A}" srcOrd="1" destOrd="0" presId="urn:microsoft.com/office/officeart/2008/layout/HorizontalMultiLevelHierarchy"/>
    <dgm:cxn modelId="{DFD0BCFE-0A51-4734-A751-53C18E24271C}" type="presParOf" srcId="{0D927AD3-1E7E-4C99-9FA3-13095300B3F9}" destId="{1A7F275C-CAB6-4B70-9ED6-903AF2DCED30}" srcOrd="2" destOrd="0" presId="urn:microsoft.com/office/officeart/2008/layout/HorizontalMultiLevelHierarchy"/>
    <dgm:cxn modelId="{176B7171-4295-4592-9B4F-2D028837D518}" type="presParOf" srcId="{1A7F275C-CAB6-4B70-9ED6-903AF2DCED30}" destId="{3ACC058A-B77E-460C-9975-1B2E71FE07E8}" srcOrd="0" destOrd="0" presId="urn:microsoft.com/office/officeart/2008/layout/HorizontalMultiLevelHierarchy"/>
    <dgm:cxn modelId="{A2413C6F-6324-4BA0-83B2-9449CDB41E93}" type="presParOf" srcId="{0D927AD3-1E7E-4C99-9FA3-13095300B3F9}" destId="{F66CFA56-FE04-44AD-AA6B-2274F86CDA2D}" srcOrd="3" destOrd="0" presId="urn:microsoft.com/office/officeart/2008/layout/HorizontalMultiLevelHierarchy"/>
    <dgm:cxn modelId="{F0893C27-8265-4649-82D9-9599ECCFBB31}" type="presParOf" srcId="{F66CFA56-FE04-44AD-AA6B-2274F86CDA2D}" destId="{EAC80E3E-E8CA-4F2A-A4E3-3A645F77D32E}" srcOrd="0" destOrd="0" presId="urn:microsoft.com/office/officeart/2008/layout/HorizontalMultiLevelHierarchy"/>
    <dgm:cxn modelId="{284D709F-C18C-4032-8B84-A3A677F42444}" type="presParOf" srcId="{F66CFA56-FE04-44AD-AA6B-2274F86CDA2D}" destId="{CACDE0EC-ED37-4C69-901E-7D111B7CD4CE}" srcOrd="1" destOrd="0" presId="urn:microsoft.com/office/officeart/2008/layout/HorizontalMultiLevelHierarchy"/>
    <dgm:cxn modelId="{6832EC48-B3CA-4867-9AB9-7D03E2B6B643}" type="presParOf" srcId="{0D927AD3-1E7E-4C99-9FA3-13095300B3F9}" destId="{FF981F2D-84F4-4417-81B6-CB17A44F4B19}" srcOrd="4" destOrd="0" presId="urn:microsoft.com/office/officeart/2008/layout/HorizontalMultiLevelHierarchy"/>
    <dgm:cxn modelId="{D1B2DB77-6107-45AA-9F94-A7BC1F454C1F}" type="presParOf" srcId="{FF981F2D-84F4-4417-81B6-CB17A44F4B19}" destId="{9E57CF5E-E759-4451-8156-AF5E5DF7B9D5}" srcOrd="0" destOrd="0" presId="urn:microsoft.com/office/officeart/2008/layout/HorizontalMultiLevelHierarchy"/>
    <dgm:cxn modelId="{2257C32C-FB38-41F7-AB68-62AB83394EE2}" type="presParOf" srcId="{0D927AD3-1E7E-4C99-9FA3-13095300B3F9}" destId="{9780BE6E-26E6-4F23-8274-3E4D5466EC9D}" srcOrd="5" destOrd="0" presId="urn:microsoft.com/office/officeart/2008/layout/HorizontalMultiLevelHierarchy"/>
    <dgm:cxn modelId="{16163AA5-2058-4700-A3D6-D95538253DF5}" type="presParOf" srcId="{9780BE6E-26E6-4F23-8274-3E4D5466EC9D}" destId="{FD30FC77-D706-492F-BBF5-4B813C59754C}" srcOrd="0" destOrd="0" presId="urn:microsoft.com/office/officeart/2008/layout/HorizontalMultiLevelHierarchy"/>
    <dgm:cxn modelId="{BB8D44B7-605B-47D6-B7A5-DC624DFD1C83}" type="presParOf" srcId="{9780BE6E-26E6-4F23-8274-3E4D5466EC9D}" destId="{45FDB86F-BA96-49BC-A4F8-2200AE4AAB63}" srcOrd="1" destOrd="0" presId="urn:microsoft.com/office/officeart/2008/layout/HorizontalMultiLevelHierarchy"/>
    <dgm:cxn modelId="{4B4FA626-962B-4E1C-9996-C4EC780AA5B5}" type="presParOf" srcId="{0D927AD3-1E7E-4C99-9FA3-13095300B3F9}" destId="{F558A9DF-1A79-4DE9-ABA2-DF44AA6C079F}" srcOrd="6" destOrd="0" presId="urn:microsoft.com/office/officeart/2008/layout/HorizontalMultiLevelHierarchy"/>
    <dgm:cxn modelId="{80638F32-B1D8-4FDC-A141-27C357964E89}" type="presParOf" srcId="{F558A9DF-1A79-4DE9-ABA2-DF44AA6C079F}" destId="{1C1618FE-4A07-47B4-AEA0-4A94E29C971D}" srcOrd="0" destOrd="0" presId="urn:microsoft.com/office/officeart/2008/layout/HorizontalMultiLevelHierarchy"/>
    <dgm:cxn modelId="{47B4786D-2785-4E74-A8F8-E2214196FC1A}" type="presParOf" srcId="{0D927AD3-1E7E-4C99-9FA3-13095300B3F9}" destId="{59DD746D-08F5-4B86-BF75-33802B4412D4}" srcOrd="7" destOrd="0" presId="urn:microsoft.com/office/officeart/2008/layout/HorizontalMultiLevelHierarchy"/>
    <dgm:cxn modelId="{21D04E64-82E4-4035-84C6-E27E4477F004}" type="presParOf" srcId="{59DD746D-08F5-4B86-BF75-33802B4412D4}" destId="{F6AC57E6-704C-4A10-A423-BD56FB6FC762}" srcOrd="0" destOrd="0" presId="urn:microsoft.com/office/officeart/2008/layout/HorizontalMultiLevelHierarchy"/>
    <dgm:cxn modelId="{E5B3A374-990A-4345-BC02-D5DEC9A179E6}" type="presParOf" srcId="{59DD746D-08F5-4B86-BF75-33802B4412D4}" destId="{63B6E56D-A6B3-4EEF-A26F-B1925EB4E98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92B86-460C-4F1F-B736-D271763C5AB0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A8539-8C6C-4674-86CC-9ABE6902682A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9DF91-7B7B-4D59-8932-6DF534FD2CD0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F3A0B-2841-4FC5-BCDA-90A468B7D6F1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6C349-F892-4863-94DF-5D5A8ADBDDAA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9568BB-FB3B-49CA-BDD2-2431B72F7D5F}">
      <dsp:nvSpPr>
        <dsp:cNvPr id="0" name=""/>
        <dsp:cNvSpPr/>
      </dsp:nvSpPr>
      <dsp:spPr>
        <a:xfrm>
          <a:off x="2997029" y="745666"/>
          <a:ext cx="5086113" cy="5086113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EB4F7-2312-4A24-A764-A456E270D6CD}">
      <dsp:nvSpPr>
        <dsp:cNvPr id="0" name=""/>
        <dsp:cNvSpPr/>
      </dsp:nvSpPr>
      <dsp:spPr>
        <a:xfrm>
          <a:off x="4397173" y="2145809"/>
          <a:ext cx="2285826" cy="22858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Jak vybrat?</a:t>
          </a:r>
          <a:endParaRPr lang="cs-CZ" sz="3200" kern="1200" dirty="0"/>
        </a:p>
      </dsp:txBody>
      <dsp:txXfrm>
        <a:off x="4731924" y="2480560"/>
        <a:ext cx="1616324" cy="1616324"/>
      </dsp:txXfrm>
    </dsp:sp>
    <dsp:sp modelId="{A8091DCA-6975-46E3-B397-311C4AEEBF4C}">
      <dsp:nvSpPr>
        <dsp:cNvPr id="0" name=""/>
        <dsp:cNvSpPr/>
      </dsp:nvSpPr>
      <dsp:spPr>
        <a:xfrm>
          <a:off x="4740047" y="3229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Vzdálenost</a:t>
          </a:r>
          <a:endParaRPr lang="cs-CZ" sz="1600" kern="1200" dirty="0"/>
        </a:p>
      </dsp:txBody>
      <dsp:txXfrm>
        <a:off x="4974373" y="237555"/>
        <a:ext cx="1131426" cy="1131426"/>
      </dsp:txXfrm>
    </dsp:sp>
    <dsp:sp modelId="{6D4AFE37-E4E8-459B-AC0E-6F6EB525ECFC}">
      <dsp:nvSpPr>
        <dsp:cNvPr id="0" name=""/>
        <dsp:cNvSpPr/>
      </dsp:nvSpPr>
      <dsp:spPr>
        <a:xfrm>
          <a:off x="6892513" y="1245956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Prostředí</a:t>
          </a:r>
          <a:endParaRPr lang="cs-CZ" sz="1600" kern="1200" dirty="0"/>
        </a:p>
      </dsp:txBody>
      <dsp:txXfrm>
        <a:off x="7126839" y="1480282"/>
        <a:ext cx="1131426" cy="1131426"/>
      </dsp:txXfrm>
    </dsp:sp>
    <dsp:sp modelId="{7C7B3593-2526-4F98-9BC4-4B02548FC6EC}">
      <dsp:nvSpPr>
        <dsp:cNvPr id="0" name=""/>
        <dsp:cNvSpPr/>
      </dsp:nvSpPr>
      <dsp:spPr>
        <a:xfrm>
          <a:off x="6892513" y="3731410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Uplatnění</a:t>
          </a:r>
          <a:endParaRPr lang="cs-CZ" sz="1600" kern="1200" dirty="0"/>
        </a:p>
      </dsp:txBody>
      <dsp:txXfrm>
        <a:off x="7126839" y="3965736"/>
        <a:ext cx="1131426" cy="1131426"/>
      </dsp:txXfrm>
    </dsp:sp>
    <dsp:sp modelId="{FD0B500B-4A9F-4FCA-80A0-F070E20E5D46}">
      <dsp:nvSpPr>
        <dsp:cNvPr id="0" name=""/>
        <dsp:cNvSpPr/>
      </dsp:nvSpPr>
      <dsp:spPr>
        <a:xfrm>
          <a:off x="4740047" y="4974137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Kamarádi</a:t>
          </a:r>
          <a:endParaRPr lang="cs-CZ" sz="1600" kern="1200" dirty="0"/>
        </a:p>
      </dsp:txBody>
      <dsp:txXfrm>
        <a:off x="4974373" y="5208463"/>
        <a:ext cx="1131426" cy="1131426"/>
      </dsp:txXfrm>
    </dsp:sp>
    <dsp:sp modelId="{D765D7BE-8012-4D5C-A5AF-922CF48B865D}">
      <dsp:nvSpPr>
        <dsp:cNvPr id="0" name=""/>
        <dsp:cNvSpPr/>
      </dsp:nvSpPr>
      <dsp:spPr>
        <a:xfrm>
          <a:off x="2587581" y="3731410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Reference</a:t>
          </a:r>
          <a:endParaRPr lang="cs-CZ" sz="1600" kern="1200" dirty="0"/>
        </a:p>
      </dsp:txBody>
      <dsp:txXfrm>
        <a:off x="2821907" y="3965736"/>
        <a:ext cx="1131426" cy="1131426"/>
      </dsp:txXfrm>
    </dsp:sp>
    <dsp:sp modelId="{01ED74FF-3C93-4ACD-9B32-AE4D7B3CC1CF}">
      <dsp:nvSpPr>
        <dsp:cNvPr id="0" name=""/>
        <dsp:cNvSpPr/>
      </dsp:nvSpPr>
      <dsp:spPr>
        <a:xfrm>
          <a:off x="2587581" y="1245956"/>
          <a:ext cx="1600078" cy="16000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Výsledky školy</a:t>
          </a:r>
          <a:endParaRPr lang="cs-CZ" sz="1600" kern="1200" dirty="0"/>
        </a:p>
      </dsp:txBody>
      <dsp:txXfrm>
        <a:off x="2821907" y="1480282"/>
        <a:ext cx="1131426" cy="11314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CCD0D-3DB3-468C-96C1-2C720A90B13F}">
      <dsp:nvSpPr>
        <dsp:cNvPr id="0" name=""/>
        <dsp:cNvSpPr/>
      </dsp:nvSpPr>
      <dsp:spPr>
        <a:xfrm>
          <a:off x="1651203" y="2514672"/>
          <a:ext cx="626857" cy="1791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428" y="0"/>
              </a:lnTo>
              <a:lnTo>
                <a:pt x="313428" y="1791704"/>
              </a:lnTo>
              <a:lnTo>
                <a:pt x="626857" y="1791704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17177" y="3363069"/>
        <a:ext cx="94909" cy="94909"/>
      </dsp:txXfrm>
    </dsp:sp>
    <dsp:sp modelId="{FF981F2D-84F4-4417-81B6-CB17A44F4B19}">
      <dsp:nvSpPr>
        <dsp:cNvPr id="0" name=""/>
        <dsp:cNvSpPr/>
      </dsp:nvSpPr>
      <dsp:spPr>
        <a:xfrm>
          <a:off x="1651203" y="2514672"/>
          <a:ext cx="626857" cy="597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428" y="0"/>
              </a:lnTo>
              <a:lnTo>
                <a:pt x="313428" y="597234"/>
              </a:lnTo>
              <a:lnTo>
                <a:pt x="626857" y="597234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2986" y="2791644"/>
        <a:ext cx="43290" cy="43290"/>
      </dsp:txXfrm>
    </dsp:sp>
    <dsp:sp modelId="{1A7F275C-CAB6-4B70-9ED6-903AF2DCED30}">
      <dsp:nvSpPr>
        <dsp:cNvPr id="0" name=""/>
        <dsp:cNvSpPr/>
      </dsp:nvSpPr>
      <dsp:spPr>
        <a:xfrm>
          <a:off x="1651203" y="1917437"/>
          <a:ext cx="626857" cy="597234"/>
        </a:xfrm>
        <a:custGeom>
          <a:avLst/>
          <a:gdLst/>
          <a:ahLst/>
          <a:cxnLst/>
          <a:rect l="0" t="0" r="0" b="0"/>
          <a:pathLst>
            <a:path>
              <a:moveTo>
                <a:pt x="0" y="597234"/>
              </a:moveTo>
              <a:lnTo>
                <a:pt x="313428" y="597234"/>
              </a:lnTo>
              <a:lnTo>
                <a:pt x="313428" y="0"/>
              </a:lnTo>
              <a:lnTo>
                <a:pt x="626857" y="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2986" y="2194409"/>
        <a:ext cx="43290" cy="43290"/>
      </dsp:txXfrm>
    </dsp:sp>
    <dsp:sp modelId="{DAE9DD2A-FCCF-47A0-8A91-AC21FCAA4644}">
      <dsp:nvSpPr>
        <dsp:cNvPr id="0" name=""/>
        <dsp:cNvSpPr/>
      </dsp:nvSpPr>
      <dsp:spPr>
        <a:xfrm>
          <a:off x="1651203" y="722968"/>
          <a:ext cx="626857" cy="1791704"/>
        </a:xfrm>
        <a:custGeom>
          <a:avLst/>
          <a:gdLst/>
          <a:ahLst/>
          <a:cxnLst/>
          <a:rect l="0" t="0" r="0" b="0"/>
          <a:pathLst>
            <a:path>
              <a:moveTo>
                <a:pt x="0" y="1791704"/>
              </a:moveTo>
              <a:lnTo>
                <a:pt x="313428" y="1791704"/>
              </a:lnTo>
              <a:lnTo>
                <a:pt x="313428" y="0"/>
              </a:lnTo>
              <a:lnTo>
                <a:pt x="626857" y="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17177" y="1571365"/>
        <a:ext cx="94909" cy="94909"/>
      </dsp:txXfrm>
    </dsp:sp>
    <dsp:sp modelId="{E0D54A0F-2498-4F5C-81D1-2BC6D03D5413}">
      <dsp:nvSpPr>
        <dsp:cNvPr id="0" name=""/>
        <dsp:cNvSpPr/>
      </dsp:nvSpPr>
      <dsp:spPr>
        <a:xfrm rot="16200000">
          <a:off x="-1341256" y="2036884"/>
          <a:ext cx="5029345" cy="955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 smtClean="0"/>
            <a:t>ŠKOLA</a:t>
          </a:r>
          <a:endParaRPr lang="cs-CZ" sz="6200" kern="1200" dirty="0"/>
        </a:p>
      </dsp:txBody>
      <dsp:txXfrm>
        <a:off x="-1341256" y="2036884"/>
        <a:ext cx="5029345" cy="955575"/>
      </dsp:txXfrm>
    </dsp:sp>
    <dsp:sp modelId="{4C6671AB-DB73-4550-B8EE-469C2D30BC1D}">
      <dsp:nvSpPr>
        <dsp:cNvPr id="0" name=""/>
        <dsp:cNvSpPr/>
      </dsp:nvSpPr>
      <dsp:spPr>
        <a:xfrm>
          <a:off x="2278061" y="245180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Úřad práce</a:t>
          </a:r>
          <a:endParaRPr lang="cs-CZ" sz="3200" kern="1200" dirty="0"/>
        </a:p>
      </dsp:txBody>
      <dsp:txXfrm>
        <a:off x="2278061" y="245180"/>
        <a:ext cx="3134287" cy="955575"/>
      </dsp:txXfrm>
    </dsp:sp>
    <dsp:sp modelId="{EAC80E3E-E8CA-4F2A-A4E3-3A645F77D32E}">
      <dsp:nvSpPr>
        <dsp:cNvPr id="0" name=""/>
        <dsp:cNvSpPr/>
      </dsp:nvSpPr>
      <dsp:spPr>
        <a:xfrm>
          <a:off x="2278061" y="1439650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EDUCA LBC</a:t>
          </a:r>
          <a:endParaRPr lang="cs-CZ" sz="3200" kern="1200" dirty="0"/>
        </a:p>
      </dsp:txBody>
      <dsp:txXfrm>
        <a:off x="2278061" y="1439650"/>
        <a:ext cx="3134287" cy="955575"/>
      </dsp:txXfrm>
    </dsp:sp>
    <dsp:sp modelId="{FD30FC77-D706-492F-BBF5-4B813C59754C}">
      <dsp:nvSpPr>
        <dsp:cNvPr id="0" name=""/>
        <dsp:cNvSpPr/>
      </dsp:nvSpPr>
      <dsp:spPr>
        <a:xfrm>
          <a:off x="2278061" y="2634119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Burza škol</a:t>
          </a:r>
          <a:endParaRPr lang="cs-CZ" sz="3200" kern="1200" dirty="0"/>
        </a:p>
      </dsp:txBody>
      <dsp:txXfrm>
        <a:off x="2278061" y="2634119"/>
        <a:ext cx="3134287" cy="955575"/>
      </dsp:txXfrm>
    </dsp:sp>
    <dsp:sp modelId="{08C18ABE-1695-4A98-98DD-9CEA654E09B4}">
      <dsp:nvSpPr>
        <dsp:cNvPr id="0" name=""/>
        <dsp:cNvSpPr/>
      </dsp:nvSpPr>
      <dsp:spPr>
        <a:xfrm>
          <a:off x="2278061" y="3828588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Individuální konzultace</a:t>
          </a:r>
          <a:endParaRPr lang="cs-CZ" sz="3200" kern="1200" dirty="0"/>
        </a:p>
      </dsp:txBody>
      <dsp:txXfrm>
        <a:off x="2278061" y="3828588"/>
        <a:ext cx="3134287" cy="9555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8A9DF-1A79-4DE9-ABA2-DF44AA6C079F}">
      <dsp:nvSpPr>
        <dsp:cNvPr id="0" name=""/>
        <dsp:cNvSpPr/>
      </dsp:nvSpPr>
      <dsp:spPr>
        <a:xfrm>
          <a:off x="1651203" y="2514672"/>
          <a:ext cx="626857" cy="1791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428" y="0"/>
              </a:lnTo>
              <a:lnTo>
                <a:pt x="313428" y="1791704"/>
              </a:lnTo>
              <a:lnTo>
                <a:pt x="626857" y="1791704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17177" y="3363069"/>
        <a:ext cx="94909" cy="94909"/>
      </dsp:txXfrm>
    </dsp:sp>
    <dsp:sp modelId="{FF981F2D-84F4-4417-81B6-CB17A44F4B19}">
      <dsp:nvSpPr>
        <dsp:cNvPr id="0" name=""/>
        <dsp:cNvSpPr/>
      </dsp:nvSpPr>
      <dsp:spPr>
        <a:xfrm>
          <a:off x="1651203" y="2514672"/>
          <a:ext cx="626857" cy="597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428" y="0"/>
              </a:lnTo>
              <a:lnTo>
                <a:pt x="313428" y="597234"/>
              </a:lnTo>
              <a:lnTo>
                <a:pt x="626857" y="597234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2986" y="2791644"/>
        <a:ext cx="43290" cy="43290"/>
      </dsp:txXfrm>
    </dsp:sp>
    <dsp:sp modelId="{1A7F275C-CAB6-4B70-9ED6-903AF2DCED30}">
      <dsp:nvSpPr>
        <dsp:cNvPr id="0" name=""/>
        <dsp:cNvSpPr/>
      </dsp:nvSpPr>
      <dsp:spPr>
        <a:xfrm>
          <a:off x="1651203" y="1917437"/>
          <a:ext cx="626857" cy="597234"/>
        </a:xfrm>
        <a:custGeom>
          <a:avLst/>
          <a:gdLst/>
          <a:ahLst/>
          <a:cxnLst/>
          <a:rect l="0" t="0" r="0" b="0"/>
          <a:pathLst>
            <a:path>
              <a:moveTo>
                <a:pt x="0" y="597234"/>
              </a:moveTo>
              <a:lnTo>
                <a:pt x="313428" y="597234"/>
              </a:lnTo>
              <a:lnTo>
                <a:pt x="313428" y="0"/>
              </a:lnTo>
              <a:lnTo>
                <a:pt x="626857" y="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42986" y="2194409"/>
        <a:ext cx="43290" cy="43290"/>
      </dsp:txXfrm>
    </dsp:sp>
    <dsp:sp modelId="{DAE9DD2A-FCCF-47A0-8A91-AC21FCAA4644}">
      <dsp:nvSpPr>
        <dsp:cNvPr id="0" name=""/>
        <dsp:cNvSpPr/>
      </dsp:nvSpPr>
      <dsp:spPr>
        <a:xfrm>
          <a:off x="1651203" y="722968"/>
          <a:ext cx="626857" cy="1791704"/>
        </a:xfrm>
        <a:custGeom>
          <a:avLst/>
          <a:gdLst/>
          <a:ahLst/>
          <a:cxnLst/>
          <a:rect l="0" t="0" r="0" b="0"/>
          <a:pathLst>
            <a:path>
              <a:moveTo>
                <a:pt x="0" y="1791704"/>
              </a:moveTo>
              <a:lnTo>
                <a:pt x="313428" y="1791704"/>
              </a:lnTo>
              <a:lnTo>
                <a:pt x="313428" y="0"/>
              </a:lnTo>
              <a:lnTo>
                <a:pt x="626857" y="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1917177" y="1571365"/>
        <a:ext cx="94909" cy="94909"/>
      </dsp:txXfrm>
    </dsp:sp>
    <dsp:sp modelId="{E0D54A0F-2498-4F5C-81D1-2BC6D03D5413}">
      <dsp:nvSpPr>
        <dsp:cNvPr id="0" name=""/>
        <dsp:cNvSpPr/>
      </dsp:nvSpPr>
      <dsp:spPr>
        <a:xfrm rot="16200000">
          <a:off x="-1341256" y="2036884"/>
          <a:ext cx="5029345" cy="955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200" kern="1200" dirty="0" smtClean="0"/>
            <a:t>RODINA</a:t>
          </a:r>
          <a:endParaRPr lang="cs-CZ" sz="6200" kern="1200" dirty="0"/>
        </a:p>
      </dsp:txBody>
      <dsp:txXfrm>
        <a:off x="-1341256" y="2036884"/>
        <a:ext cx="5029345" cy="955575"/>
      </dsp:txXfrm>
    </dsp:sp>
    <dsp:sp modelId="{4C6671AB-DB73-4550-B8EE-469C2D30BC1D}">
      <dsp:nvSpPr>
        <dsp:cNvPr id="0" name=""/>
        <dsp:cNvSpPr/>
      </dsp:nvSpPr>
      <dsp:spPr>
        <a:xfrm>
          <a:off x="2278061" y="245180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Rozhovory, diskuze</a:t>
          </a:r>
          <a:endParaRPr lang="cs-CZ" sz="3100" kern="1200" dirty="0"/>
        </a:p>
      </dsp:txBody>
      <dsp:txXfrm>
        <a:off x="2278061" y="245180"/>
        <a:ext cx="3134287" cy="955575"/>
      </dsp:txXfrm>
    </dsp:sp>
    <dsp:sp modelId="{EAC80E3E-E8CA-4F2A-A4E3-3A645F77D32E}">
      <dsp:nvSpPr>
        <dsp:cNvPr id="0" name=""/>
        <dsp:cNvSpPr/>
      </dsp:nvSpPr>
      <dsp:spPr>
        <a:xfrm>
          <a:off x="2278061" y="1439650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Dny otevřených dveří</a:t>
          </a:r>
          <a:endParaRPr lang="cs-CZ" sz="3100" kern="1200" dirty="0"/>
        </a:p>
      </dsp:txBody>
      <dsp:txXfrm>
        <a:off x="2278061" y="1439650"/>
        <a:ext cx="3134287" cy="955575"/>
      </dsp:txXfrm>
    </dsp:sp>
    <dsp:sp modelId="{FD30FC77-D706-492F-BBF5-4B813C59754C}">
      <dsp:nvSpPr>
        <dsp:cNvPr id="0" name=""/>
        <dsp:cNvSpPr/>
      </dsp:nvSpPr>
      <dsp:spPr>
        <a:xfrm>
          <a:off x="2278061" y="2634119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Sdílení zkušeností</a:t>
          </a:r>
          <a:endParaRPr lang="cs-CZ" sz="3100" kern="1200" dirty="0"/>
        </a:p>
      </dsp:txBody>
      <dsp:txXfrm>
        <a:off x="2278061" y="2634119"/>
        <a:ext cx="3134287" cy="955575"/>
      </dsp:txXfrm>
    </dsp:sp>
    <dsp:sp modelId="{F6AC57E6-704C-4A10-A423-BD56FB6FC762}">
      <dsp:nvSpPr>
        <dsp:cNvPr id="0" name=""/>
        <dsp:cNvSpPr/>
      </dsp:nvSpPr>
      <dsp:spPr>
        <a:xfrm>
          <a:off x="2278061" y="3828588"/>
          <a:ext cx="3134287" cy="9555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Otevřené zdroje</a:t>
          </a:r>
          <a:endParaRPr lang="cs-CZ" sz="3100" kern="1200" dirty="0"/>
        </a:p>
      </dsp:txBody>
      <dsp:txXfrm>
        <a:off x="2278061" y="3828588"/>
        <a:ext cx="3134287" cy="955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9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50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96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7949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272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11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06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61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38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0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2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66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2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93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2783-DB9E-4590-AE05-82EC543A02B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D1EA4F-C77B-4F55-AA35-432770334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50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59" r:id="rId9"/>
    <p:sldLayoutId id="2147484260" r:id="rId10"/>
    <p:sldLayoutId id="2147484261" r:id="rId11"/>
    <p:sldLayoutId id="2147484262" r:id="rId12"/>
    <p:sldLayoutId id="2147484263" r:id="rId13"/>
    <p:sldLayoutId id="2147484264" r:id="rId14"/>
    <p:sldLayoutId id="2147484265" r:id="rId15"/>
    <p:sldLayoutId id="21474842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lk.cz/" TargetMode="External"/><Relationship Id="rId2" Type="http://schemas.openxmlformats.org/officeDocument/2006/relationships/hyperlink" Target="http://www.zsskalov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atlasskolstvi.cz/" TargetMode="External"/><Relationship Id="rId4" Type="http://schemas.openxmlformats.org/officeDocument/2006/relationships/hyperlink" Target="http://www.infoabsolent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dulk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73676" y="1350818"/>
            <a:ext cx="8915399" cy="2262781"/>
          </a:xfrm>
        </p:spPr>
        <p:txBody>
          <a:bodyPr>
            <a:normAutofit/>
          </a:bodyPr>
          <a:lstStyle/>
          <a:p>
            <a:r>
              <a:rPr lang="cs-CZ" sz="5200" b="1" dirty="0" smtClean="0"/>
              <a:t>PRŮVODCE PŘIJÍMACÍM ŘÍZENÍM 2016/2017</a:t>
            </a:r>
            <a:endParaRPr lang="cs-CZ" sz="5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13664" y="4777379"/>
            <a:ext cx="6090948" cy="1126283"/>
          </a:xfrm>
        </p:spPr>
        <p:txBody>
          <a:bodyPr>
            <a:normAutofit/>
          </a:bodyPr>
          <a:lstStyle/>
          <a:p>
            <a:r>
              <a:rPr lang="cs-CZ" sz="4400" dirty="0" smtClean="0"/>
              <a:t>	ANEB KAM DÁL?</a:t>
            </a:r>
            <a:endParaRPr lang="cs-CZ" sz="4400" dirty="0"/>
          </a:p>
        </p:txBody>
      </p:sp>
      <p:pic>
        <p:nvPicPr>
          <p:cNvPr id="1026" name="Picture 2" descr="ZŠ Skálova Turnov - log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29" y="42764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9335428" y="584262"/>
            <a:ext cx="216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www.zsskalova.cz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6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ŠKOLNÍ ROK 2015/2016</a:t>
            </a:r>
            <a:endParaRPr lang="cs-CZ" sz="54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22463" y="1336675"/>
          <a:ext cx="9582150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545988"/>
              </p:ext>
            </p:extLst>
          </p:nvPr>
        </p:nvGraphicFramePr>
        <p:xfrm>
          <a:off x="1922462" y="1336675"/>
          <a:ext cx="9582150" cy="5157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ZŠ Skálova Turnov - logo škol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ŠKOLNÍ ROK 2015/2016</a:t>
            </a:r>
            <a:endParaRPr lang="cs-CZ" sz="54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22463" y="1336675"/>
          <a:ext cx="9582150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836623"/>
              </p:ext>
            </p:extLst>
          </p:nvPr>
        </p:nvGraphicFramePr>
        <p:xfrm>
          <a:off x="1922462" y="1101969"/>
          <a:ext cx="9582149" cy="5756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58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INFORMACE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/>
          </a:bodyPr>
          <a:lstStyle/>
          <a:p>
            <a:r>
              <a:rPr lang="cs-CZ" sz="2400" dirty="0" smtClean="0">
                <a:hlinkClick r:id="rId2"/>
              </a:rPr>
              <a:t>WWW.ZSSKALOVA.CZ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WWW.EDULK.CZ</a:t>
            </a:r>
            <a:endParaRPr lang="cs-CZ" sz="2400" dirty="0" smtClean="0"/>
          </a:p>
          <a:p>
            <a:r>
              <a:rPr lang="cs-CZ" sz="2400" dirty="0" smtClean="0"/>
              <a:t>STRÁNKY JEDNOTLIVÝCH ŠKOL</a:t>
            </a:r>
          </a:p>
          <a:p>
            <a:r>
              <a:rPr lang="cs-CZ" sz="2400" dirty="0" smtClean="0">
                <a:hlinkClick r:id="rId4"/>
              </a:rPr>
              <a:t>WWW.INFOABSOLENT.CZ</a:t>
            </a:r>
            <a:endParaRPr lang="cs-CZ" sz="2400" dirty="0" smtClean="0"/>
          </a:p>
          <a:p>
            <a:r>
              <a:rPr lang="cs-CZ" sz="2400" dirty="0" smtClean="0">
                <a:hlinkClick r:id="rId5"/>
              </a:rPr>
              <a:t>WWW.ATLASSKOLSTVI.CZ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1500" dirty="0" smtClean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41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84013991"/>
              </p:ext>
            </p:extLst>
          </p:nvPr>
        </p:nvGraphicFramePr>
        <p:xfrm>
          <a:off x="1111827" y="72737"/>
          <a:ext cx="11080173" cy="6577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ZŠ Skálova Turnov - logo škol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393" y="46867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85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4917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rgbClr val="00B0F0"/>
                </a:solidFill>
              </a:rPr>
              <a:t>KDE SE PORADIT?</a:t>
            </a:r>
            <a:endParaRPr lang="cs-CZ" sz="44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616044"/>
              </p:ext>
            </p:extLst>
          </p:nvPr>
        </p:nvGraphicFramePr>
        <p:xfrm>
          <a:off x="729241" y="1569026"/>
          <a:ext cx="6107977" cy="50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221372"/>
              </p:ext>
            </p:extLst>
          </p:nvPr>
        </p:nvGraphicFramePr>
        <p:xfrm>
          <a:off x="5869277" y="1569026"/>
          <a:ext cx="6107977" cy="50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 descr="ZŠ Skálova Turnov - logo školy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96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PŘIHLÁŠKY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2 přihlášky v 1. kole</a:t>
            </a:r>
          </a:p>
          <a:p>
            <a:r>
              <a:rPr lang="cs-CZ" sz="2400" dirty="0" smtClean="0"/>
              <a:t>Vytiskne škola – obě školy na jedné přihlášce</a:t>
            </a:r>
          </a:p>
          <a:p>
            <a:r>
              <a:rPr lang="cs-CZ" sz="2400" dirty="0" smtClean="0"/>
              <a:t>Přihlášky odevzdává uchazeč na dané školy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TERMÍNY: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Přihlášky </a:t>
            </a:r>
            <a:r>
              <a:rPr lang="cs-CZ" sz="2400" dirty="0"/>
              <a:t>odevzdat do 1. března 2017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(</a:t>
            </a:r>
            <a:r>
              <a:rPr lang="cs-CZ" sz="2400" dirty="0"/>
              <a:t>u oborů s talentovou zkouškou do 30. listopadu </a:t>
            </a:r>
            <a:r>
              <a:rPr lang="cs-CZ" sz="2400" dirty="0" smtClean="0"/>
              <a:t>2016)</a:t>
            </a:r>
            <a:endParaRPr lang="cs-CZ" sz="2400" dirty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8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PŘIJÍMACÍ ŘÍZENÍ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Koná se pouze u maturitních oborů</a:t>
            </a:r>
          </a:p>
          <a:p>
            <a:r>
              <a:rPr lang="cs-CZ" sz="2400" dirty="0" smtClean="0"/>
              <a:t>Učňovské obory – dle studijního průměru</a:t>
            </a:r>
          </a:p>
          <a:p>
            <a:r>
              <a:rPr lang="cs-CZ" sz="2400" dirty="0" smtClean="0"/>
              <a:t>Který termín na které škole si zvolí žák sám a zapíše na přihlášku</a:t>
            </a:r>
          </a:p>
          <a:p>
            <a:r>
              <a:rPr lang="cs-CZ" sz="2400" dirty="0" smtClean="0"/>
              <a:t>Jednotná zkouška z ČJ a M, školy mohou přihlížet k dalším okolnostem – olympiády, školní soutěže, zájmy apod.</a:t>
            </a:r>
          </a:p>
          <a:p>
            <a:r>
              <a:rPr lang="cs-CZ" sz="2400" dirty="0" smtClean="0"/>
              <a:t>Přijímací řízení je celoplošné, zajišťuje CERMAT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2400" b="1" dirty="0" smtClean="0"/>
              <a:t>TERMÍNY: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2400" dirty="0" smtClean="0"/>
              <a:t>12. a 19. dubna 2017 – čtyřleté obory</a:t>
            </a:r>
          </a:p>
          <a:p>
            <a:pPr marL="0" indent="0">
              <a:buNone/>
            </a:pPr>
            <a:r>
              <a:rPr lang="cs-CZ" sz="2400" dirty="0" smtClean="0"/>
              <a:t>18. a 20. dubna 207 – víceleté gymnázia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(</a:t>
            </a:r>
            <a:r>
              <a:rPr lang="cs-CZ" sz="2400" dirty="0"/>
              <a:t>u oborů s talentovou zkouškou do 30. listopadu </a:t>
            </a:r>
            <a:r>
              <a:rPr lang="cs-CZ" sz="2400" dirty="0" smtClean="0"/>
              <a:t>2016)</a:t>
            </a:r>
            <a:endParaRPr lang="cs-CZ" sz="2400" dirty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3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VÝSLEDKY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 2 pracovních dnů by měly být zveřejněny výsledky</a:t>
            </a:r>
          </a:p>
          <a:p>
            <a:r>
              <a:rPr lang="cs-CZ" sz="2400" dirty="0" err="1" smtClean="0"/>
              <a:t>Info</a:t>
            </a:r>
            <a:r>
              <a:rPr lang="cs-CZ" sz="2400" dirty="0" smtClean="0"/>
              <a:t> na webu školy, nepřijatým uchazečům posílá ředitel školy rozhodnutí o nepřijetí – lze podat odvolání (do 3 dnů)</a:t>
            </a:r>
          </a:p>
          <a:p>
            <a:r>
              <a:rPr lang="cs-CZ" sz="2400" dirty="0" smtClean="0"/>
              <a:t>Uchazeč potvrzuje zájem odevzdáním zápisového lístku</a:t>
            </a:r>
          </a:p>
          <a:p>
            <a:pPr marL="0" indent="0">
              <a:buNone/>
            </a:pPr>
            <a:endParaRPr lang="cs-CZ" sz="1500" dirty="0" smtClean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7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ZÁPISOVÝ LÍSTEK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Uchazeč si vyzvedává zápisový lístek na naší ZŠ</a:t>
            </a:r>
          </a:p>
          <a:p>
            <a:r>
              <a:rPr lang="cs-CZ" sz="2400" dirty="0" smtClean="0"/>
              <a:t>Každý pouze 1 zápisový lístek</a:t>
            </a:r>
          </a:p>
          <a:p>
            <a:r>
              <a:rPr lang="cs-CZ" sz="2400" dirty="0" smtClean="0"/>
              <a:t>Odevzdat do 10 dnů od dne oznámení rozhodnutí (web školy)</a:t>
            </a:r>
          </a:p>
          <a:p>
            <a:r>
              <a:rPr lang="cs-CZ" sz="2400" dirty="0" smtClean="0"/>
              <a:t>Zápisový lístek se uplatňuje pouze jednou</a:t>
            </a:r>
          </a:p>
          <a:p>
            <a:pPr marL="0" indent="0">
              <a:buNone/>
            </a:pPr>
            <a:endParaRPr lang="cs-CZ" sz="1500" dirty="0" smtClean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2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NEPŘIJETÍ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2585" y="1336431"/>
            <a:ext cx="9582027" cy="515788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Možnost odvolání</a:t>
            </a:r>
          </a:p>
          <a:p>
            <a:r>
              <a:rPr lang="cs-CZ" sz="2400" dirty="0" smtClean="0"/>
              <a:t>2. kolo přijímacích zkoušek – neomezený počet přihlášek</a:t>
            </a:r>
          </a:p>
          <a:p>
            <a:r>
              <a:rPr lang="cs-CZ" sz="2400" dirty="0" smtClean="0">
                <a:hlinkClick r:id="rId2"/>
              </a:rPr>
              <a:t>www.edulk.cz</a:t>
            </a:r>
            <a:r>
              <a:rPr lang="cs-CZ" sz="2400" dirty="0" smtClean="0"/>
              <a:t> – místa na školách</a:t>
            </a:r>
          </a:p>
          <a:p>
            <a:pPr marL="0" indent="0">
              <a:buNone/>
            </a:pPr>
            <a:endParaRPr lang="cs-CZ" sz="1500" dirty="0" smtClean="0"/>
          </a:p>
        </p:txBody>
      </p:sp>
      <p:pic>
        <p:nvPicPr>
          <p:cNvPr id="4" name="Picture 2" descr="ZŠ Skálova Turnov - logo ško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93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11016"/>
            <a:ext cx="8911687" cy="135801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ŠKOLNÍ ROK 2015/2016</a:t>
            </a:r>
            <a:endParaRPr lang="cs-CZ" sz="54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54942"/>
              </p:ext>
            </p:extLst>
          </p:nvPr>
        </p:nvGraphicFramePr>
        <p:xfrm>
          <a:off x="1922463" y="1336675"/>
          <a:ext cx="9582150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ZŠ Skálova Turnov - logo ško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1222" y="322031"/>
            <a:ext cx="1153390" cy="60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271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PRŮVODCE PŘIJÍMACÍM ŘÍZENÍM 2016/2017</vt:lpstr>
      <vt:lpstr>Prezentace aplikace PowerPoint</vt:lpstr>
      <vt:lpstr>KDE SE PORADIT?</vt:lpstr>
      <vt:lpstr>PŘIHLÁŠKY</vt:lpstr>
      <vt:lpstr>PŘIJÍMACÍ ŘÍZENÍ</vt:lpstr>
      <vt:lpstr>VÝSLEDKY</vt:lpstr>
      <vt:lpstr>ZÁPISOVÝ LÍSTEK</vt:lpstr>
      <vt:lpstr>NEPŘIJETÍ</vt:lpstr>
      <vt:lpstr>ŠKOLNÍ ROK 2015/2016</vt:lpstr>
      <vt:lpstr>ŠKOLNÍ ROK 2015/2016</vt:lpstr>
      <vt:lpstr>ŠKOLNÍ ROK 2015/2016</vt:lpstr>
      <vt:lpstr>INFORMACE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PŘIJÍMACÍM ŘÍZENÍM 2016/2017</dc:title>
  <dc:creator>Jana Pekařová</dc:creator>
  <cp:lastModifiedBy>Jana Pekařová</cp:lastModifiedBy>
  <cp:revision>10</cp:revision>
  <dcterms:created xsi:type="dcterms:W3CDTF">2016-11-03T09:19:58Z</dcterms:created>
  <dcterms:modified xsi:type="dcterms:W3CDTF">2016-11-10T10:06:52Z</dcterms:modified>
</cp:coreProperties>
</file>