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4" r:id="rId1"/>
  </p:sldMasterIdLst>
  <p:sldIdLst>
    <p:sldId id="257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58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4A8D1-AE54-4A6C-A94C-8191C91AD233}" type="datetimeFigureOut">
              <a:rPr lang="cs-CZ" smtClean="0"/>
              <a:t>2.5.2017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3076E-35F2-419D-91C5-108687FC6C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4469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4A8D1-AE54-4A6C-A94C-8191C91AD233}" type="datetimeFigureOut">
              <a:rPr lang="cs-CZ" smtClean="0"/>
              <a:t>2.5.2017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3076E-35F2-419D-91C5-108687FC6C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0781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4A8D1-AE54-4A6C-A94C-8191C91AD233}" type="datetimeFigureOut">
              <a:rPr lang="cs-CZ" smtClean="0"/>
              <a:t>2.5.2017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3076E-35F2-419D-91C5-108687FC6C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1999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4A8D1-AE54-4A6C-A94C-8191C91AD233}" type="datetimeFigureOut">
              <a:rPr lang="cs-CZ" smtClean="0"/>
              <a:t>2.5.2017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3076E-35F2-419D-91C5-108687FC6C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6180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4A8D1-AE54-4A6C-A94C-8191C91AD233}" type="datetimeFigureOut">
              <a:rPr lang="cs-CZ" smtClean="0"/>
              <a:t>2.5.2017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3076E-35F2-419D-91C5-108687FC6C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0084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4A8D1-AE54-4A6C-A94C-8191C91AD233}" type="datetimeFigureOut">
              <a:rPr lang="cs-CZ" smtClean="0"/>
              <a:t>2.5.2017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3076E-35F2-419D-91C5-108687FC6C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5714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4A8D1-AE54-4A6C-A94C-8191C91AD233}" type="datetimeFigureOut">
              <a:rPr lang="cs-CZ" smtClean="0"/>
              <a:t>2.5.2017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3076E-35F2-419D-91C5-108687FC6C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6050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4A8D1-AE54-4A6C-A94C-8191C91AD233}" type="datetimeFigureOut">
              <a:rPr lang="cs-CZ" smtClean="0"/>
              <a:t>2.5.2017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3076E-35F2-419D-91C5-108687FC6C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12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4A8D1-AE54-4A6C-A94C-8191C91AD233}" type="datetimeFigureOut">
              <a:rPr lang="cs-CZ" smtClean="0"/>
              <a:t>2.5.2017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3076E-35F2-419D-91C5-108687FC6C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0826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4A8D1-AE54-4A6C-A94C-8191C91AD233}" type="datetimeFigureOut">
              <a:rPr lang="cs-CZ" smtClean="0"/>
              <a:t>2.5.2017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3076E-35F2-419D-91C5-108687FC6C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4402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4A8D1-AE54-4A6C-A94C-8191C91AD233}" type="datetimeFigureOut">
              <a:rPr lang="cs-CZ" smtClean="0"/>
              <a:t>2.5.2017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3076E-35F2-419D-91C5-108687FC6C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222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4A8D1-AE54-4A6C-A94C-8191C91AD233}" type="datetimeFigureOut">
              <a:rPr lang="cs-CZ" smtClean="0"/>
              <a:t>2.5.2017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3076E-35F2-419D-91C5-108687FC6C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8681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5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7504" y="116632"/>
            <a:ext cx="892899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PALMOVÝ OLEJ </a:t>
            </a:r>
          </a:p>
          <a:p>
            <a:endParaRPr lang="cs-CZ" dirty="0"/>
          </a:p>
          <a:p>
            <a:r>
              <a:rPr lang="cs-CZ" dirty="0" smtClean="0"/>
              <a:t>Palmový olej je nejlevnější rostlinný olej na planetě, obsahuje ho polovina všech balených výrobků, kosmetika, svíčky, maziva, bio paliva,…</a:t>
            </a:r>
          </a:p>
          <a:p>
            <a:r>
              <a:rPr lang="cs-CZ" b="1" dirty="0" smtClean="0"/>
              <a:t>Dopad na životní prostředí.</a:t>
            </a:r>
          </a:p>
          <a:p>
            <a:r>
              <a:rPr lang="cs-CZ" dirty="0" smtClean="0"/>
              <a:t>Nejrozsáhlejší plantáže se nacházejí v Indonésii</a:t>
            </a:r>
          </a:p>
          <a:p>
            <a:r>
              <a:rPr lang="cs-CZ" dirty="0" smtClean="0"/>
              <a:t>Kvůli zvyšující se poptávce je třeba plantáže neustále rozšiřovat kvůli čemuž se kácí deštné pralesy které už nelze nahradit.</a:t>
            </a:r>
            <a:r>
              <a:rPr lang="cs-CZ" dirty="0"/>
              <a:t> </a:t>
            </a:r>
            <a:r>
              <a:rPr lang="cs-CZ" dirty="0" smtClean="0"/>
              <a:t>Deštné pralesy byly domovem spousta živočišných druhů z nichž většina vymřela. například orangutan bornejský který se živý výhonky malých palem je zaměstnanci plantáží neustále vybíjen, odhady se pohybují mezi 1500 – 5000 mrtvými orangutany za rok.</a:t>
            </a:r>
          </a:p>
          <a:p>
            <a:r>
              <a:rPr lang="cs-CZ" b="1" dirty="0" smtClean="0"/>
              <a:t>Výrobky z palmového oleje</a:t>
            </a:r>
          </a:p>
          <a:p>
            <a:r>
              <a:rPr lang="cs-CZ" dirty="0" smtClean="0"/>
              <a:t>palmová olej obsahují např.: stolní oleje, margaríny, sladké i slané pečivo, ale zejména různé čokoládové polevy a oříškové či čokoládové pomazánky jako je např. </a:t>
            </a:r>
            <a:r>
              <a:rPr lang="cs-CZ" dirty="0" err="1" smtClean="0"/>
              <a:t>Nuttela</a:t>
            </a:r>
            <a:r>
              <a:rPr lang="cs-CZ" dirty="0" smtClean="0"/>
              <a:t> a jí podobné výrobky. Z palmového oleje se vyrábí ale i kosmetika, různá zvířecí krmiva, maziva a biopaliva</a:t>
            </a:r>
          </a:p>
          <a:p>
            <a:r>
              <a:rPr lang="cs-CZ" b="1" dirty="0" smtClean="0"/>
              <a:t>Vliv na organismus </a:t>
            </a:r>
          </a:p>
          <a:p>
            <a:r>
              <a:rPr lang="cs-CZ" dirty="0" smtClean="0"/>
              <a:t>Nadměrná konzumace palmového oleje může způsobit např. aterosklerózu – zanášení krevního řečiště tuky, což má za následek infarkt nebo mozkovou mrtvici</a:t>
            </a:r>
          </a:p>
        </p:txBody>
      </p:sp>
      <p:pic>
        <p:nvPicPr>
          <p:cNvPr id="1026" name="Picture 2" descr="Výsledek obrázku pro palmový olej prales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5157826"/>
            <a:ext cx="2135764" cy="160800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4786972"/>
            <a:ext cx="1452811" cy="2071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293141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</TotalTime>
  <Words>178</Words>
  <Application>Microsoft Office PowerPoint</Application>
  <PresentationFormat>Předvádění na obrazovce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Petra Jankajová</dc:creator>
  <cp:lastModifiedBy>Soňa Primásková</cp:lastModifiedBy>
  <cp:revision>8</cp:revision>
  <dcterms:created xsi:type="dcterms:W3CDTF">2017-04-26T06:14:05Z</dcterms:created>
  <dcterms:modified xsi:type="dcterms:W3CDTF">2017-05-02T13:29:43Z</dcterms:modified>
</cp:coreProperties>
</file>