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3" autoAdjust="0"/>
    <p:restoredTop sz="94574" autoAdjust="0"/>
  </p:normalViewPr>
  <p:slideViewPr>
    <p:cSldViewPr>
      <p:cViewPr varScale="1">
        <p:scale>
          <a:sx n="83" d="100"/>
          <a:sy n="83" d="100"/>
        </p:scale>
        <p:origin x="-143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Zaoblený obdélník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0" name="Podnadpis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1" name="Zástupný symbol pro číslo snímk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Zaoblený obdélník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aoblený obdélník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Obdélník s jedním zakulaceným rohem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aoblený obdélník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Zaoblený obdélník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Zástupný symbol pro nadpis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BB54191-760B-4EE1-B7BD-B16EF68B625C}" type="datetimeFigureOut">
              <a:rPr lang="cs-CZ" smtClean="0"/>
              <a:pPr/>
              <a:t>04.02.2021</a:t>
            </a:fld>
            <a:endParaRPr lang="cs-CZ"/>
          </a:p>
        </p:txBody>
      </p:sp>
      <p:sp>
        <p:nvSpPr>
          <p:cNvPr id="18" name="Zástupný symbol pro zápatí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9246F62-272C-4376-844C-997282C26FF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Pita chléb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7304856" cy="1775048"/>
          </a:xfrm>
        </p:spPr>
        <p:txBody>
          <a:bodyPr/>
          <a:lstStyle/>
          <a:p>
            <a:r>
              <a:rPr lang="cs-CZ" dirty="0" smtClean="0"/>
              <a:t>Adam Bradáč</a:t>
            </a:r>
            <a:endParaRPr lang="cs-CZ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0" y="83671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Původ pita chleba</a:t>
            </a:r>
            <a:endParaRPr lang="cs-CZ" sz="36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395536" y="2276872"/>
            <a:ext cx="87484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400" dirty="0" smtClean="0"/>
              <a:t> Kulatá chlebová placka, po rozříznutí uvnitř dutá</a:t>
            </a:r>
          </a:p>
          <a:p>
            <a:pPr>
              <a:buFont typeface="Wingdings" pitchFamily="2" charset="2"/>
              <a:buChar char="§"/>
            </a:pPr>
            <a:endParaRPr lang="cs-CZ" sz="2400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Peče se při vysokých teplotách</a:t>
            </a:r>
          </a:p>
          <a:p>
            <a:pPr>
              <a:buFont typeface="Wingdings" pitchFamily="2" charset="2"/>
              <a:buChar char="§"/>
            </a:pPr>
            <a:endParaRPr lang="cs-CZ" sz="2400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Pochází z Mezopotámie</a:t>
            </a:r>
          </a:p>
          <a:p>
            <a:pPr>
              <a:buFont typeface="Wingdings" pitchFamily="2" charset="2"/>
              <a:buChar char="§"/>
            </a:pPr>
            <a:endParaRPr lang="cs-CZ" sz="2400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Nazývá se také syrský, libanonský či arabský chléb</a:t>
            </a:r>
          </a:p>
          <a:p>
            <a:pPr>
              <a:buFont typeface="Wingdings" pitchFamily="2" charset="2"/>
              <a:buChar char="§"/>
            </a:pPr>
            <a:endParaRPr lang="cs-CZ" sz="2400" dirty="0" smtClean="0"/>
          </a:p>
          <a:p>
            <a:pPr>
              <a:buFont typeface="Wingdings" pitchFamily="2" charset="2"/>
              <a:buChar char="§"/>
            </a:pPr>
            <a:r>
              <a:rPr lang="cs-CZ" sz="2400" dirty="0" smtClean="0"/>
              <a:t> Postupně se rozšířil do celého světa 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0" y="26064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Příprava pita chleba</a:t>
            </a:r>
            <a:endParaRPr lang="cs-CZ" sz="36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683568" y="1628800"/>
            <a:ext cx="84604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800" dirty="0" smtClean="0"/>
              <a:t> Ingredience</a:t>
            </a:r>
          </a:p>
          <a:p>
            <a:r>
              <a:rPr lang="cs-CZ" sz="2800" dirty="0" smtClean="0"/>
              <a:t>280 g hl. mouky</a:t>
            </a:r>
          </a:p>
          <a:p>
            <a:r>
              <a:rPr lang="cs-CZ" sz="2800" dirty="0" smtClean="0"/>
              <a:t>20 ml vody</a:t>
            </a:r>
          </a:p>
          <a:p>
            <a:r>
              <a:rPr lang="cs-CZ" sz="2800" dirty="0" smtClean="0"/>
              <a:t>½ balíčku sušeného droždí</a:t>
            </a:r>
          </a:p>
          <a:p>
            <a:r>
              <a:rPr lang="cs-CZ" sz="2800" dirty="0" smtClean="0"/>
              <a:t>1 lžička cukru</a:t>
            </a:r>
          </a:p>
          <a:p>
            <a:r>
              <a:rPr lang="cs-CZ" sz="2800" dirty="0" smtClean="0"/>
              <a:t>1 lžička soli</a:t>
            </a:r>
          </a:p>
          <a:p>
            <a:r>
              <a:rPr lang="cs-CZ" sz="2800" dirty="0" smtClean="0"/>
              <a:t>2 polévkové lžíce olivového oleje</a:t>
            </a:r>
          </a:p>
          <a:p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Vypracujeme těsto, necháme 1-2 hod. kynout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692696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Pečení pita chleba</a:t>
            </a:r>
          </a:p>
          <a:p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Těsto rozdělíme na čtyři díly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Díly rozválíme na sílu 0,5-1 cm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Na plechu necháme kynout 20 min.</a:t>
            </a:r>
          </a:p>
          <a:p>
            <a:endParaRPr lang="cs-CZ" sz="2800" dirty="0" smtClean="0"/>
          </a:p>
        </p:txBody>
      </p:sp>
      <p:pic>
        <p:nvPicPr>
          <p:cNvPr id="3" name="Obrázek 2" descr="20210119_114640.jpg"/>
          <p:cNvPicPr>
            <a:picLocks noChangeAspect="1"/>
          </p:cNvPicPr>
          <p:nvPr/>
        </p:nvPicPr>
        <p:blipFill>
          <a:blip r:embed="rId2" cstate="print"/>
          <a:srcRect t="10340"/>
          <a:stretch>
            <a:fillRect/>
          </a:stretch>
        </p:blipFill>
        <p:spPr>
          <a:xfrm>
            <a:off x="2483768" y="3140968"/>
            <a:ext cx="4968552" cy="3289041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/>
          <p:cNvSpPr txBox="1"/>
          <p:nvPr/>
        </p:nvSpPr>
        <p:spPr>
          <a:xfrm>
            <a:off x="467544" y="908720"/>
            <a:ext cx="86764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Pečení pita chleba</a:t>
            </a:r>
          </a:p>
          <a:p>
            <a:endParaRPr lang="cs-CZ" sz="36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Troubu předehřejeme na 250 °C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Pečeme cca 7 min.</a:t>
            </a:r>
            <a:endParaRPr lang="cs-CZ" sz="2800" dirty="0"/>
          </a:p>
        </p:txBody>
      </p:sp>
      <p:pic>
        <p:nvPicPr>
          <p:cNvPr id="4" name="Obrázek 3" descr="20210119_120024 (1).jpg"/>
          <p:cNvPicPr>
            <a:picLocks noChangeAspect="1"/>
          </p:cNvPicPr>
          <p:nvPr/>
        </p:nvPicPr>
        <p:blipFill>
          <a:blip r:embed="rId2" cstate="print"/>
          <a:srcRect t="16667" b="1852"/>
          <a:stretch>
            <a:fillRect/>
          </a:stretch>
        </p:blipFill>
        <p:spPr>
          <a:xfrm>
            <a:off x="2051720" y="3284984"/>
            <a:ext cx="5184576" cy="3168352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0" y="83671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Dokončení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539552" y="1844824"/>
            <a:ext cx="86044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cs-CZ" sz="2800" dirty="0" smtClean="0"/>
              <a:t> Pita chléb na boku rozřízneme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Vzniklou kapsu plníme grilovaným masem a zeleninou</a:t>
            </a:r>
          </a:p>
          <a:p>
            <a:pPr>
              <a:buFont typeface="Wingdings" pitchFamily="2" charset="2"/>
              <a:buChar char="§"/>
            </a:pPr>
            <a:r>
              <a:rPr lang="cs-CZ" sz="2800" smtClean="0"/>
              <a:t> Výborný </a:t>
            </a:r>
            <a:r>
              <a:rPr lang="cs-CZ" sz="2800" dirty="0" smtClean="0"/>
              <a:t>je s tatarskou omáčkou.</a:t>
            </a:r>
            <a:endParaRPr lang="cs-CZ" sz="2800" dirty="0"/>
          </a:p>
        </p:txBody>
      </p:sp>
      <p:pic>
        <p:nvPicPr>
          <p:cNvPr id="6" name="Obrázek 5" descr="20210119_121022 (1).jpg"/>
          <p:cNvPicPr>
            <a:picLocks noChangeAspect="1"/>
          </p:cNvPicPr>
          <p:nvPr/>
        </p:nvPicPr>
        <p:blipFill>
          <a:blip r:embed="rId2" cstate="print"/>
          <a:srcRect t="22700" r="17800" b="27950"/>
          <a:stretch>
            <a:fillRect/>
          </a:stretch>
        </p:blipFill>
        <p:spPr>
          <a:xfrm>
            <a:off x="2339752" y="3645024"/>
            <a:ext cx="3528392" cy="2824406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95536" y="980728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Doporučení</a:t>
            </a:r>
          </a:p>
          <a:p>
            <a:endParaRPr lang="cs-CZ" sz="36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Rychlé a snadné jídlo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</a:t>
            </a:r>
            <a:r>
              <a:rPr lang="cs-CZ" sz="2800" dirty="0" smtClean="0"/>
              <a:t>Hladkou </a:t>
            </a:r>
            <a:r>
              <a:rPr lang="cs-CZ" sz="2800" dirty="0" smtClean="0"/>
              <a:t>mouku lze nahradit např. </a:t>
            </a:r>
            <a:r>
              <a:rPr lang="cs-CZ" sz="2800" dirty="0" smtClean="0"/>
              <a:t>celozrnnou moukou</a:t>
            </a:r>
            <a:endParaRPr lang="cs-CZ" sz="2800" dirty="0" smtClean="0"/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Výborně chutná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Plníme dle vlastní chuti</a:t>
            </a:r>
          </a:p>
          <a:p>
            <a:pPr>
              <a:buFont typeface="Wingdings" pitchFamily="2" charset="2"/>
              <a:buChar char="§"/>
            </a:pPr>
            <a:r>
              <a:rPr lang="cs-CZ" sz="2800" dirty="0" smtClean="0"/>
              <a:t> Můžeme jíst i neplněný jako přílohu</a:t>
            </a:r>
            <a:endParaRPr lang="cs-CZ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2852936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/>
              <a:t>Děkuji za pozornost</a:t>
            </a:r>
            <a:endParaRPr lang="cs-CZ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kt">
  <a:themeElements>
    <a:clrScheme name="Aspek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k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k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94</TotalTime>
  <Words>175</Words>
  <Application>Microsoft Office PowerPoint</Application>
  <PresentationFormat>Předvádění na obrazovce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9" baseType="lpstr">
      <vt:lpstr>Aspekt</vt:lpstr>
      <vt:lpstr>Pita chléb</vt:lpstr>
      <vt:lpstr>Snímek 2</vt:lpstr>
      <vt:lpstr>Snímek 3</vt:lpstr>
      <vt:lpstr>Snímek 4</vt:lpstr>
      <vt:lpstr>Snímek 5</vt:lpstr>
      <vt:lpstr>Snímek 6</vt:lpstr>
      <vt:lpstr>Snímek 7</vt:lpstr>
      <vt:lpstr>Snímek 8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Pita chléb</dc:title>
  <dc:creator>Uživatel</dc:creator>
  <cp:lastModifiedBy>Lenka</cp:lastModifiedBy>
  <cp:revision>19</cp:revision>
  <dcterms:created xsi:type="dcterms:W3CDTF">2021-02-04T09:48:18Z</dcterms:created>
  <dcterms:modified xsi:type="dcterms:W3CDTF">2021-02-04T15:27:05Z</dcterms:modified>
</cp:coreProperties>
</file>