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6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B9D7E59-699D-4D0F-AD9D-CFC03AA058F2}" type="datetimeFigureOut">
              <a:rPr lang="cs-CZ" smtClean="0"/>
              <a:t>24. 2. 2021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F9399CD-F7D7-4DB0-9575-4B2FFA715132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Pokus č. 1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Adam Bradáč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4) Do misky ponořuji skleničku </a:t>
            </a:r>
            <a:endParaRPr lang="cs-CZ" sz="3200" dirty="0"/>
          </a:p>
        </p:txBody>
      </p:sp>
      <p:pic>
        <p:nvPicPr>
          <p:cNvPr id="3" name="Obrázek 2" descr="IMG_20210224_1744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412776"/>
            <a:ext cx="6618312" cy="4963734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5) V misce mám skleničku plnou vzduchu</a:t>
            </a:r>
            <a:endParaRPr lang="cs-CZ" sz="3200" dirty="0"/>
          </a:p>
        </p:txBody>
      </p:sp>
      <p:pic>
        <p:nvPicPr>
          <p:cNvPr id="3" name="Obrázek 2" descr="IMG_20210224_174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474296" cy="485572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Děkuji za pozornost</a:t>
            </a:r>
            <a:endParaRPr lang="cs-CZ" sz="4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4868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1) Našel jsem si led</a:t>
            </a:r>
            <a:endParaRPr lang="cs-CZ" sz="3200" dirty="0"/>
          </a:p>
        </p:txBody>
      </p:sp>
      <p:pic>
        <p:nvPicPr>
          <p:cNvPr id="3" name="Obrázek 2" descr="IMG_20210224_135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548680"/>
            <a:ext cx="4392488" cy="585665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7667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2) Nalil jsem do sklenice vodu a změřil hloubku</a:t>
            </a:r>
            <a:endParaRPr lang="cs-CZ" sz="3200" dirty="0"/>
          </a:p>
        </p:txBody>
      </p:sp>
      <p:pic>
        <p:nvPicPr>
          <p:cNvPr id="4" name="Obrázek 3" descr="IMG_20210224_143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412776"/>
            <a:ext cx="3795886" cy="506118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3) Vložil jsem do sklenice kousky ledu</a:t>
            </a:r>
            <a:endParaRPr lang="cs-CZ" sz="3200" dirty="0"/>
          </a:p>
        </p:txBody>
      </p:sp>
      <p:pic>
        <p:nvPicPr>
          <p:cNvPr id="3" name="Obrázek 2" descr="IMG_20210224_135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556792"/>
            <a:ext cx="6144683" cy="4608512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4) Led roztál a hladina se zvedla cca o 1 cm</a:t>
            </a:r>
            <a:endParaRPr lang="cs-CZ" sz="3200" dirty="0"/>
          </a:p>
        </p:txBody>
      </p:sp>
      <p:pic>
        <p:nvPicPr>
          <p:cNvPr id="3" name="Obrázek 2" descr="IMG_20210224_135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84784"/>
            <a:ext cx="3723878" cy="4965171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Pokus č. 2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Adam Bradáč</a:t>
            </a:r>
            <a:endParaRPr lang="cs-CZ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332656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1) Připravil jsem si: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3200" dirty="0" smtClean="0"/>
              <a:t>Džbán vody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3200" dirty="0" smtClean="0"/>
              <a:t> Misku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cs-CZ" sz="3200" dirty="0"/>
              <a:t>S</a:t>
            </a:r>
            <a:r>
              <a:rPr lang="cs-CZ" sz="3200" dirty="0" smtClean="0"/>
              <a:t>kleničku</a:t>
            </a:r>
          </a:p>
          <a:p>
            <a:pPr marL="514350" indent="-514350"/>
            <a:endParaRPr lang="cs-CZ" sz="3200" dirty="0"/>
          </a:p>
        </p:txBody>
      </p:sp>
      <p:pic>
        <p:nvPicPr>
          <p:cNvPr id="3" name="Obrázek 2" descr="IMG_20210224_174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060848"/>
            <a:ext cx="5760640" cy="432048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2) Do misky jsem nalil vodu</a:t>
            </a:r>
            <a:endParaRPr lang="cs-CZ" sz="3200" dirty="0"/>
          </a:p>
        </p:txBody>
      </p:sp>
      <p:pic>
        <p:nvPicPr>
          <p:cNvPr id="4" name="Obrázek 3" descr="IMG_20210224_1743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556792"/>
            <a:ext cx="6402288" cy="480171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62068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3) V misce mám vodu</a:t>
            </a:r>
            <a:endParaRPr lang="cs-CZ" sz="3200" dirty="0"/>
          </a:p>
        </p:txBody>
      </p:sp>
      <p:pic>
        <p:nvPicPr>
          <p:cNvPr id="4" name="Obrázek 3" descr="IMG_20210224_174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556792"/>
            <a:ext cx="6330280" cy="474771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30</TotalTime>
  <Words>89</Words>
  <Application>Microsoft Office PowerPoint</Application>
  <PresentationFormat>Předvádění na obrazovce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Metro</vt:lpstr>
      <vt:lpstr>Pokus č. 1</vt:lpstr>
      <vt:lpstr>Snímek 2</vt:lpstr>
      <vt:lpstr>Snímek 3</vt:lpstr>
      <vt:lpstr>Snímek 4</vt:lpstr>
      <vt:lpstr>Snímek 5</vt:lpstr>
      <vt:lpstr>Pokus č. 2 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Pokus č. 1</dc:title>
  <dc:creator>Uživatel</dc:creator>
  <cp:lastModifiedBy>Uživatel</cp:lastModifiedBy>
  <cp:revision>14</cp:revision>
  <dcterms:created xsi:type="dcterms:W3CDTF">2021-02-24T17:10:27Z</dcterms:created>
  <dcterms:modified xsi:type="dcterms:W3CDTF">2021-02-24T17:40:50Z</dcterms:modified>
</cp:coreProperties>
</file>